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829" r:id="rId5"/>
    <p:sldId id="858" r:id="rId6"/>
    <p:sldId id="850" r:id="rId7"/>
    <p:sldId id="859" r:id="rId8"/>
    <p:sldId id="831" r:id="rId9"/>
    <p:sldId id="851" r:id="rId10"/>
    <p:sldId id="833" r:id="rId11"/>
    <p:sldId id="832" r:id="rId12"/>
    <p:sldId id="840" r:id="rId13"/>
    <p:sldId id="855" r:id="rId14"/>
    <p:sldId id="856" r:id="rId15"/>
    <p:sldId id="857" r:id="rId16"/>
    <p:sldId id="845" r:id="rId17"/>
    <p:sldId id="846" r:id="rId18"/>
    <p:sldId id="847" r:id="rId19"/>
    <p:sldId id="852" r:id="rId20"/>
    <p:sldId id="854" r:id="rId21"/>
    <p:sldId id="853" r:id="rId22"/>
    <p:sldId id="844" r:id="rId23"/>
    <p:sldId id="84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6B"/>
    <a:srgbClr val="DD5828"/>
    <a:srgbClr val="F57921"/>
    <a:srgbClr val="323130"/>
    <a:srgbClr val="A92B31"/>
    <a:srgbClr val="F47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31F36-0067-47AC-9173-DCF1898F2897}" v="6" dt="2022-01-20T22:22:26.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mble, Tonjia" userId="S::tgrimble@ymcadallas.org::9867e183-bd83-4943-bb60-f18a50f8044a" providerId="AD" clId="Web-{65848A9A-82F2-CC61-54EE-BDE86871A961}"/>
    <pc:docChg chg="modSld">
      <pc:chgData name="Grimble, Tonjia" userId="S::tgrimble@ymcadallas.org::9867e183-bd83-4943-bb60-f18a50f8044a" providerId="AD" clId="Web-{65848A9A-82F2-CC61-54EE-BDE86871A961}" dt="2021-02-12T16:54:42.738" v="10" actId="1076"/>
      <pc:docMkLst>
        <pc:docMk/>
      </pc:docMkLst>
      <pc:sldChg chg="modSp">
        <pc:chgData name="Grimble, Tonjia" userId="S::tgrimble@ymcadallas.org::9867e183-bd83-4943-bb60-f18a50f8044a" providerId="AD" clId="Web-{65848A9A-82F2-CC61-54EE-BDE86871A961}" dt="2021-02-12T16:49:36.017" v="1" actId="20577"/>
        <pc:sldMkLst>
          <pc:docMk/>
          <pc:sldMk cId="1532809463" sldId="847"/>
        </pc:sldMkLst>
        <pc:spChg chg="mod">
          <ac:chgData name="Grimble, Tonjia" userId="S::tgrimble@ymcadallas.org::9867e183-bd83-4943-bb60-f18a50f8044a" providerId="AD" clId="Web-{65848A9A-82F2-CC61-54EE-BDE86871A961}" dt="2021-02-12T16:49:36.017" v="1" actId="20577"/>
          <ac:spMkLst>
            <pc:docMk/>
            <pc:sldMk cId="1532809463" sldId="847"/>
            <ac:spMk id="5" creationId="{29FA93E3-83F0-408F-A0E9-856EDFBA4D8A}"/>
          </ac:spMkLst>
        </pc:spChg>
      </pc:sldChg>
      <pc:sldChg chg="addSp delSp modSp">
        <pc:chgData name="Grimble, Tonjia" userId="S::tgrimble@ymcadallas.org::9867e183-bd83-4943-bb60-f18a50f8044a" providerId="AD" clId="Web-{65848A9A-82F2-CC61-54EE-BDE86871A961}" dt="2021-02-12T16:54:42.738" v="10" actId="1076"/>
        <pc:sldMkLst>
          <pc:docMk/>
          <pc:sldMk cId="1368276829" sldId="852"/>
        </pc:sldMkLst>
        <pc:spChg chg="add del mod">
          <ac:chgData name="Grimble, Tonjia" userId="S::tgrimble@ymcadallas.org::9867e183-bd83-4943-bb60-f18a50f8044a" providerId="AD" clId="Web-{65848A9A-82F2-CC61-54EE-BDE86871A961}" dt="2021-02-12T16:54:42.738" v="10" actId="1076"/>
          <ac:spMkLst>
            <pc:docMk/>
            <pc:sldMk cId="1368276829" sldId="852"/>
            <ac:spMk id="6" creationId="{F5A5E469-E826-4DBC-BF8D-8F808D1078C3}"/>
          </ac:spMkLst>
        </pc:spChg>
      </pc:sldChg>
    </pc:docChg>
  </pc:docChgLst>
  <pc:docChgLst>
    <pc:chgData name="Grimble, Tonjia" userId="S::tgrimble@ymcadallas.org::9867e183-bd83-4943-bb60-f18a50f8044a" providerId="AD" clId="Web-{F2B741AA-AA61-93F3-A8C8-4A56F4C138A5}"/>
    <pc:docChg chg="modSld sldOrd">
      <pc:chgData name="Grimble, Tonjia" userId="S::tgrimble@ymcadallas.org::9867e183-bd83-4943-bb60-f18a50f8044a" providerId="AD" clId="Web-{F2B741AA-AA61-93F3-A8C8-4A56F4C138A5}" dt="2021-02-12T00:36:21.162" v="43"/>
      <pc:docMkLst>
        <pc:docMk/>
      </pc:docMkLst>
      <pc:sldChg chg="addSp modSp">
        <pc:chgData name="Grimble, Tonjia" userId="S::tgrimble@ymcadallas.org::9867e183-bd83-4943-bb60-f18a50f8044a" providerId="AD" clId="Web-{F2B741AA-AA61-93F3-A8C8-4A56F4C138A5}" dt="2021-02-11T23:43:21.620" v="12" actId="14100"/>
        <pc:sldMkLst>
          <pc:docMk/>
          <pc:sldMk cId="2437447350" sldId="833"/>
        </pc:sldMkLst>
        <pc:spChg chg="mod">
          <ac:chgData name="Grimble, Tonjia" userId="S::tgrimble@ymcadallas.org::9867e183-bd83-4943-bb60-f18a50f8044a" providerId="AD" clId="Web-{F2B741AA-AA61-93F3-A8C8-4A56F4C138A5}" dt="2021-02-11T23:43:12.245" v="11" actId="1076"/>
          <ac:spMkLst>
            <pc:docMk/>
            <pc:sldMk cId="2437447350" sldId="833"/>
            <ac:spMk id="6" creationId="{133B7162-DF68-40F4-A9C2-68D07A3CDAC8}"/>
          </ac:spMkLst>
        </pc:spChg>
        <pc:picChg chg="add mod">
          <ac:chgData name="Grimble, Tonjia" userId="S::tgrimble@ymcadallas.org::9867e183-bd83-4943-bb60-f18a50f8044a" providerId="AD" clId="Web-{F2B741AA-AA61-93F3-A8C8-4A56F4C138A5}" dt="2021-02-11T23:43:21.620" v="12" actId="14100"/>
          <ac:picMkLst>
            <pc:docMk/>
            <pc:sldMk cId="2437447350" sldId="833"/>
            <ac:picMk id="2" creationId="{B1872F18-0A69-4438-A815-D40F068FB823}"/>
          </ac:picMkLst>
        </pc:picChg>
      </pc:sldChg>
      <pc:sldChg chg="addSp modSp">
        <pc:chgData name="Grimble, Tonjia" userId="S::tgrimble@ymcadallas.org::9867e183-bd83-4943-bb60-f18a50f8044a" providerId="AD" clId="Web-{F2B741AA-AA61-93F3-A8C8-4A56F4C138A5}" dt="2021-02-11T23:46:54.445" v="19" actId="14100"/>
        <pc:sldMkLst>
          <pc:docMk/>
          <pc:sldMk cId="4191100555" sldId="850"/>
        </pc:sldMkLst>
        <pc:spChg chg="mod">
          <ac:chgData name="Grimble, Tonjia" userId="S::tgrimble@ymcadallas.org::9867e183-bd83-4943-bb60-f18a50f8044a" providerId="AD" clId="Web-{F2B741AA-AA61-93F3-A8C8-4A56F4C138A5}" dt="2021-02-11T23:46:54.445" v="19" actId="14100"/>
          <ac:spMkLst>
            <pc:docMk/>
            <pc:sldMk cId="4191100555" sldId="850"/>
            <ac:spMk id="6" creationId="{133B7162-DF68-40F4-A9C2-68D07A3CDAC8}"/>
          </ac:spMkLst>
        </pc:spChg>
        <pc:picChg chg="add mod">
          <ac:chgData name="Grimble, Tonjia" userId="S::tgrimble@ymcadallas.org::9867e183-bd83-4943-bb60-f18a50f8044a" providerId="AD" clId="Web-{F2B741AA-AA61-93F3-A8C8-4A56F4C138A5}" dt="2021-02-11T23:46:35.287" v="15" actId="1076"/>
          <ac:picMkLst>
            <pc:docMk/>
            <pc:sldMk cId="4191100555" sldId="850"/>
            <ac:picMk id="2" creationId="{68FDF2B2-E06E-460A-9103-CF5ACCF43229}"/>
          </ac:picMkLst>
        </pc:picChg>
      </pc:sldChg>
      <pc:sldChg chg="addSp modSp">
        <pc:chgData name="Grimble, Tonjia" userId="S::tgrimble@ymcadallas.org::9867e183-bd83-4943-bb60-f18a50f8044a" providerId="AD" clId="Web-{F2B741AA-AA61-93F3-A8C8-4A56F4C138A5}" dt="2021-02-11T23:47:31.525" v="27" actId="14100"/>
        <pc:sldMkLst>
          <pc:docMk/>
          <pc:sldMk cId="650052972" sldId="851"/>
        </pc:sldMkLst>
        <pc:spChg chg="mod">
          <ac:chgData name="Grimble, Tonjia" userId="S::tgrimble@ymcadallas.org::9867e183-bd83-4943-bb60-f18a50f8044a" providerId="AD" clId="Web-{F2B741AA-AA61-93F3-A8C8-4A56F4C138A5}" dt="2021-02-11T23:47:31.525" v="27" actId="14100"/>
          <ac:spMkLst>
            <pc:docMk/>
            <pc:sldMk cId="650052972" sldId="851"/>
            <ac:spMk id="6" creationId="{133B7162-DF68-40F4-A9C2-68D07A3CDAC8}"/>
          </ac:spMkLst>
        </pc:spChg>
        <pc:picChg chg="add mod">
          <ac:chgData name="Grimble, Tonjia" userId="S::tgrimble@ymcadallas.org::9867e183-bd83-4943-bb60-f18a50f8044a" providerId="AD" clId="Web-{F2B741AA-AA61-93F3-A8C8-4A56F4C138A5}" dt="2021-02-11T23:47:20.055" v="24" actId="1076"/>
          <ac:picMkLst>
            <pc:docMk/>
            <pc:sldMk cId="650052972" sldId="851"/>
            <ac:picMk id="2" creationId="{1B218D28-89DF-4495-A05B-510341C0C053}"/>
          </ac:picMkLst>
        </pc:picChg>
      </pc:sldChg>
      <pc:sldChg chg="addSp delSp modSp mod ord setBg setClrOvrMap">
        <pc:chgData name="Grimble, Tonjia" userId="S::tgrimble@ymcadallas.org::9867e183-bd83-4943-bb60-f18a50f8044a" providerId="AD" clId="Web-{F2B741AA-AA61-93F3-A8C8-4A56F4C138A5}" dt="2021-02-12T00:36:21.162" v="43"/>
        <pc:sldMkLst>
          <pc:docMk/>
          <pc:sldMk cId="255257307" sldId="855"/>
        </pc:sldMkLst>
        <pc:spChg chg="mod ord">
          <ac:chgData name="Grimble, Tonjia" userId="S::tgrimble@ymcadallas.org::9867e183-bd83-4943-bb60-f18a50f8044a" providerId="AD" clId="Web-{F2B741AA-AA61-93F3-A8C8-4A56F4C138A5}" dt="2021-02-12T00:36:21.162" v="43"/>
          <ac:spMkLst>
            <pc:docMk/>
            <pc:sldMk cId="255257307" sldId="855"/>
            <ac:spMk id="2" creationId="{007C3C04-2B0F-4C44-9C27-C6BEF677B902}"/>
          </ac:spMkLst>
        </pc:spChg>
        <pc:spChg chg="del">
          <ac:chgData name="Grimble, Tonjia" userId="S::tgrimble@ymcadallas.org::9867e183-bd83-4943-bb60-f18a50f8044a" providerId="AD" clId="Web-{F2B741AA-AA61-93F3-A8C8-4A56F4C138A5}" dt="2021-02-12T00:35:06.894" v="29"/>
          <ac:spMkLst>
            <pc:docMk/>
            <pc:sldMk cId="255257307" sldId="855"/>
            <ac:spMk id="3" creationId="{7A2ADD4A-32A0-4B51-B4BF-74C7B8AF805E}"/>
          </ac:spMkLst>
        </pc:spChg>
        <pc:spChg chg="add del">
          <ac:chgData name="Grimble, Tonjia" userId="S::tgrimble@ymcadallas.org::9867e183-bd83-4943-bb60-f18a50f8044a" providerId="AD" clId="Web-{F2B741AA-AA61-93F3-A8C8-4A56F4C138A5}" dt="2021-02-12T00:35:31.395" v="36"/>
          <ac:spMkLst>
            <pc:docMk/>
            <pc:sldMk cId="255257307" sldId="855"/>
            <ac:spMk id="8" creationId="{2EEE8F11-3582-44B7-9869-F2D26D7DD9D4}"/>
          </ac:spMkLst>
        </pc:spChg>
        <pc:spChg chg="add del">
          <ac:chgData name="Grimble, Tonjia" userId="S::tgrimble@ymcadallas.org::9867e183-bd83-4943-bb60-f18a50f8044a" providerId="AD" clId="Web-{F2B741AA-AA61-93F3-A8C8-4A56F4C138A5}" dt="2021-02-12T00:35:31.395" v="36"/>
          <ac:spMkLst>
            <pc:docMk/>
            <pc:sldMk cId="255257307" sldId="855"/>
            <ac:spMk id="9" creationId="{2141F1CC-6A53-4BCF-9127-AABB52E2497E}"/>
          </ac:spMkLst>
        </pc:spChg>
        <pc:spChg chg="add del">
          <ac:chgData name="Grimble, Tonjia" userId="S::tgrimble@ymcadallas.org::9867e183-bd83-4943-bb60-f18a50f8044a" providerId="AD" clId="Web-{F2B741AA-AA61-93F3-A8C8-4A56F4C138A5}" dt="2021-02-12T00:35:31.395" v="36"/>
          <ac:spMkLst>
            <pc:docMk/>
            <pc:sldMk cId="255257307" sldId="855"/>
            <ac:spMk id="10" creationId="{E5A049B3-989F-48C5-B2D7-F956AE73B79F}"/>
          </ac:spMkLst>
        </pc:spChg>
        <pc:spChg chg="add del">
          <ac:chgData name="Grimble, Tonjia" userId="S::tgrimble@ymcadallas.org::9867e183-bd83-4943-bb60-f18a50f8044a" providerId="AD" clId="Web-{F2B741AA-AA61-93F3-A8C8-4A56F4C138A5}" dt="2021-02-12T00:35:19.925" v="34"/>
          <ac:spMkLst>
            <pc:docMk/>
            <pc:sldMk cId="255257307" sldId="855"/>
            <ac:spMk id="11" creationId="{41D7A0CF-FA30-48E1-9644-C8EFEECF62BC}"/>
          </ac:spMkLst>
        </pc:spChg>
        <pc:spChg chg="add del">
          <ac:chgData name="Grimble, Tonjia" userId="S::tgrimble@ymcadallas.org::9867e183-bd83-4943-bb60-f18a50f8044a" providerId="AD" clId="Web-{F2B741AA-AA61-93F3-A8C8-4A56F4C138A5}" dt="2021-02-12T00:35:31.395" v="36"/>
          <ac:spMkLst>
            <pc:docMk/>
            <pc:sldMk cId="255257307" sldId="855"/>
            <ac:spMk id="12" creationId="{561B2B49-7142-4CA8-A929-4671548E6A5A}"/>
          </ac:spMkLst>
        </pc:spChg>
        <pc:spChg chg="add del">
          <ac:chgData name="Grimble, Tonjia" userId="S::tgrimble@ymcadallas.org::9867e183-bd83-4943-bb60-f18a50f8044a" providerId="AD" clId="Web-{F2B741AA-AA61-93F3-A8C8-4A56F4C138A5}" dt="2021-02-12T00:35:19.925" v="34"/>
          <ac:spMkLst>
            <pc:docMk/>
            <pc:sldMk cId="255257307" sldId="855"/>
            <ac:spMk id="13" creationId="{5BDF7CF8-088C-4E6F-B0FD-047CD4E79EAD}"/>
          </ac:spMkLst>
        </pc:spChg>
        <pc:spChg chg="add del">
          <ac:chgData name="Grimble, Tonjia" userId="S::tgrimble@ymcadallas.org::9867e183-bd83-4943-bb60-f18a50f8044a" providerId="AD" clId="Web-{F2B741AA-AA61-93F3-A8C8-4A56F4C138A5}" dt="2021-02-12T00:35:59.114" v="38"/>
          <ac:spMkLst>
            <pc:docMk/>
            <pc:sldMk cId="255257307" sldId="855"/>
            <ac:spMk id="14" creationId="{6753252F-4873-4F63-801D-CC719279A7D5}"/>
          </ac:spMkLst>
        </pc:spChg>
        <pc:spChg chg="add del">
          <ac:chgData name="Grimble, Tonjia" userId="S::tgrimble@ymcadallas.org::9867e183-bd83-4943-bb60-f18a50f8044a" providerId="AD" clId="Web-{F2B741AA-AA61-93F3-A8C8-4A56F4C138A5}" dt="2021-02-12T00:35:19.925" v="34"/>
          <ac:spMkLst>
            <pc:docMk/>
            <pc:sldMk cId="255257307" sldId="855"/>
            <ac:spMk id="15" creationId="{2AC12B82-826E-4D2B-BFBC-D11C8BCB94D5}"/>
          </ac:spMkLst>
        </pc:spChg>
        <pc:spChg chg="add del">
          <ac:chgData name="Grimble, Tonjia" userId="S::tgrimble@ymcadallas.org::9867e183-bd83-4943-bb60-f18a50f8044a" providerId="AD" clId="Web-{F2B741AA-AA61-93F3-A8C8-4A56F4C138A5}" dt="2021-02-12T00:35:59.114" v="38"/>
          <ac:spMkLst>
            <pc:docMk/>
            <pc:sldMk cId="255257307" sldId="855"/>
            <ac:spMk id="16" creationId="{047C8CCB-F95D-4249-92DD-651249D3535A}"/>
          </ac:spMkLst>
        </pc:spChg>
        <pc:spChg chg="add del">
          <ac:chgData name="Grimble, Tonjia" userId="S::tgrimble@ymcadallas.org::9867e183-bd83-4943-bb60-f18a50f8044a" providerId="AD" clId="Web-{F2B741AA-AA61-93F3-A8C8-4A56F4C138A5}" dt="2021-02-12T00:35:19.925" v="34"/>
          <ac:spMkLst>
            <pc:docMk/>
            <pc:sldMk cId="255257307" sldId="855"/>
            <ac:spMk id="17" creationId="{FDA53CE5-675F-438B-901D-C2A484DA7DAD}"/>
          </ac:spMkLst>
        </pc:spChg>
        <pc:spChg chg="add del">
          <ac:chgData name="Grimble, Tonjia" userId="S::tgrimble@ymcadallas.org::9867e183-bd83-4943-bb60-f18a50f8044a" providerId="AD" clId="Web-{F2B741AA-AA61-93F3-A8C8-4A56F4C138A5}" dt="2021-02-12T00:36:14.677" v="40"/>
          <ac:spMkLst>
            <pc:docMk/>
            <pc:sldMk cId="255257307" sldId="855"/>
            <ac:spMk id="18" creationId="{B43B9CA2-4B31-4ACD-9A9F-B8E6C6420386}"/>
          </ac:spMkLst>
        </pc:spChg>
        <pc:spChg chg="add del">
          <ac:chgData name="Grimble, Tonjia" userId="S::tgrimble@ymcadallas.org::9867e183-bd83-4943-bb60-f18a50f8044a" providerId="AD" clId="Web-{F2B741AA-AA61-93F3-A8C8-4A56F4C138A5}" dt="2021-02-12T00:36:14.677" v="40"/>
          <ac:spMkLst>
            <pc:docMk/>
            <pc:sldMk cId="255257307" sldId="855"/>
            <ac:spMk id="19" creationId="{8C818ED5-2F56-4171-9445-3AA4F4462396}"/>
          </ac:spMkLst>
        </pc:spChg>
        <pc:spChg chg="add del">
          <ac:chgData name="Grimble, Tonjia" userId="S::tgrimble@ymcadallas.org::9867e183-bd83-4943-bb60-f18a50f8044a" providerId="AD" clId="Web-{F2B741AA-AA61-93F3-A8C8-4A56F4C138A5}" dt="2021-02-12T00:36:14.677" v="40"/>
          <ac:spMkLst>
            <pc:docMk/>
            <pc:sldMk cId="255257307" sldId="855"/>
            <ac:spMk id="20" creationId="{33F94DB1-BC5D-454D-845C-7BA3A1F46999}"/>
          </ac:spMkLst>
        </pc:spChg>
        <pc:spChg chg="add del">
          <ac:chgData name="Grimble, Tonjia" userId="S::tgrimble@ymcadallas.org::9867e183-bd83-4943-bb60-f18a50f8044a" providerId="AD" clId="Web-{F2B741AA-AA61-93F3-A8C8-4A56F4C138A5}" dt="2021-02-12T00:36:14.677" v="40"/>
          <ac:spMkLst>
            <pc:docMk/>
            <pc:sldMk cId="255257307" sldId="855"/>
            <ac:spMk id="21" creationId="{DE74FCE8-866C-4AFA-B45C-FACE2A6094E4}"/>
          </ac:spMkLst>
        </pc:spChg>
        <pc:spChg chg="add del">
          <ac:chgData name="Grimble, Tonjia" userId="S::tgrimble@ymcadallas.org::9867e183-bd83-4943-bb60-f18a50f8044a" providerId="AD" clId="Web-{F2B741AA-AA61-93F3-A8C8-4A56F4C138A5}" dt="2021-02-12T00:36:14.677" v="40"/>
          <ac:spMkLst>
            <pc:docMk/>
            <pc:sldMk cId="255257307" sldId="855"/>
            <ac:spMk id="22" creationId="{5676B86F-860B-4586-BCAA-C0650C09B7B9}"/>
          </ac:spMkLst>
        </pc:spChg>
        <pc:spChg chg="add del">
          <ac:chgData name="Grimble, Tonjia" userId="S::tgrimble@ymcadallas.org::9867e183-bd83-4943-bb60-f18a50f8044a" providerId="AD" clId="Web-{F2B741AA-AA61-93F3-A8C8-4A56F4C138A5}" dt="2021-02-12T00:36:14.677" v="40"/>
          <ac:spMkLst>
            <pc:docMk/>
            <pc:sldMk cId="255257307" sldId="855"/>
            <ac:spMk id="23" creationId="{90CD77DA-5C1A-4982-BB64-40424F32177A}"/>
          </ac:spMkLst>
        </pc:spChg>
        <pc:spChg chg="add del">
          <ac:chgData name="Grimble, Tonjia" userId="S::tgrimble@ymcadallas.org::9867e183-bd83-4943-bb60-f18a50f8044a" providerId="AD" clId="Web-{F2B741AA-AA61-93F3-A8C8-4A56F4C138A5}" dt="2021-02-12T00:36:21.146" v="42"/>
          <ac:spMkLst>
            <pc:docMk/>
            <pc:sldMk cId="255257307" sldId="855"/>
            <ac:spMk id="24" creationId="{71A784BF-09DB-448D-99FC-B49DFC6605D5}"/>
          </ac:spMkLst>
        </pc:spChg>
        <pc:spChg chg="add del">
          <ac:chgData name="Grimble, Tonjia" userId="S::tgrimble@ymcadallas.org::9867e183-bd83-4943-bb60-f18a50f8044a" providerId="AD" clId="Web-{F2B741AA-AA61-93F3-A8C8-4A56F4C138A5}" dt="2021-02-12T00:36:21.146" v="42"/>
          <ac:spMkLst>
            <pc:docMk/>
            <pc:sldMk cId="255257307" sldId="855"/>
            <ac:spMk id="25" creationId="{917859B3-4C91-478D-929D-BB6433F90849}"/>
          </ac:spMkLst>
        </pc:spChg>
        <pc:spChg chg="add del">
          <ac:chgData name="Grimble, Tonjia" userId="S::tgrimble@ymcadallas.org::9867e183-bd83-4943-bb60-f18a50f8044a" providerId="AD" clId="Web-{F2B741AA-AA61-93F3-A8C8-4A56F4C138A5}" dt="2021-02-12T00:36:21.146" v="42"/>
          <ac:spMkLst>
            <pc:docMk/>
            <pc:sldMk cId="255257307" sldId="855"/>
            <ac:spMk id="26" creationId="{6283FBD2-A663-469F-855C-06D86E3C1161}"/>
          </ac:spMkLst>
        </pc:spChg>
        <pc:spChg chg="add del">
          <ac:chgData name="Grimble, Tonjia" userId="S::tgrimble@ymcadallas.org::9867e183-bd83-4943-bb60-f18a50f8044a" providerId="AD" clId="Web-{F2B741AA-AA61-93F3-A8C8-4A56F4C138A5}" dt="2021-02-12T00:36:21.146" v="42"/>
          <ac:spMkLst>
            <pc:docMk/>
            <pc:sldMk cId="255257307" sldId="855"/>
            <ac:spMk id="27" creationId="{8A1279FC-7441-4E55-B082-2774E6316482}"/>
          </ac:spMkLst>
        </pc:spChg>
        <pc:spChg chg="add del">
          <ac:chgData name="Grimble, Tonjia" userId="S::tgrimble@ymcadallas.org::9867e183-bd83-4943-bb60-f18a50f8044a" providerId="AD" clId="Web-{F2B741AA-AA61-93F3-A8C8-4A56F4C138A5}" dt="2021-02-12T00:36:21.146" v="42"/>
          <ac:spMkLst>
            <pc:docMk/>
            <pc:sldMk cId="255257307" sldId="855"/>
            <ac:spMk id="28" creationId="{3253FB70-44BD-47B1-A8A2-4C89E741BCAC}"/>
          </ac:spMkLst>
        </pc:spChg>
        <pc:spChg chg="add">
          <ac:chgData name="Grimble, Tonjia" userId="S::tgrimble@ymcadallas.org::9867e183-bd83-4943-bb60-f18a50f8044a" providerId="AD" clId="Web-{F2B741AA-AA61-93F3-A8C8-4A56F4C138A5}" dt="2021-02-12T00:36:21.162" v="43"/>
          <ac:spMkLst>
            <pc:docMk/>
            <pc:sldMk cId="255257307" sldId="855"/>
            <ac:spMk id="29" creationId="{30B0ABB2-638D-4397-AA42-136E6B2111A0}"/>
          </ac:spMkLst>
        </pc:spChg>
        <pc:spChg chg="add">
          <ac:chgData name="Grimble, Tonjia" userId="S::tgrimble@ymcadallas.org::9867e183-bd83-4943-bb60-f18a50f8044a" providerId="AD" clId="Web-{F2B741AA-AA61-93F3-A8C8-4A56F4C138A5}" dt="2021-02-12T00:36:21.162" v="43"/>
          <ac:spMkLst>
            <pc:docMk/>
            <pc:sldMk cId="255257307" sldId="855"/>
            <ac:spMk id="30" creationId="{C99A8FB7-A79B-4BC9-9D56-B79587F6AA3E}"/>
          </ac:spMkLst>
        </pc:spChg>
        <pc:spChg chg="add">
          <ac:chgData name="Grimble, Tonjia" userId="S::tgrimble@ymcadallas.org::9867e183-bd83-4943-bb60-f18a50f8044a" providerId="AD" clId="Web-{F2B741AA-AA61-93F3-A8C8-4A56F4C138A5}" dt="2021-02-12T00:36:21.162" v="43"/>
          <ac:spMkLst>
            <pc:docMk/>
            <pc:sldMk cId="255257307" sldId="855"/>
            <ac:spMk id="31" creationId="{B23893E2-3349-46D7-A7AA-B9E447957FB1}"/>
          </ac:spMkLst>
        </pc:spChg>
        <pc:spChg chg="add">
          <ac:chgData name="Grimble, Tonjia" userId="S::tgrimble@ymcadallas.org::9867e183-bd83-4943-bb60-f18a50f8044a" providerId="AD" clId="Web-{F2B741AA-AA61-93F3-A8C8-4A56F4C138A5}" dt="2021-02-12T00:36:21.162" v="43"/>
          <ac:spMkLst>
            <pc:docMk/>
            <pc:sldMk cId="255257307" sldId="855"/>
            <ac:spMk id="32" creationId="{2B7592FE-10D1-4664-B623-353F47C8DF7F}"/>
          </ac:spMkLst>
        </pc:spChg>
        <pc:picChg chg="add mod ord">
          <ac:chgData name="Grimble, Tonjia" userId="S::tgrimble@ymcadallas.org::9867e183-bd83-4943-bb60-f18a50f8044a" providerId="AD" clId="Web-{F2B741AA-AA61-93F3-A8C8-4A56F4C138A5}" dt="2021-02-12T00:36:21.162" v="43"/>
          <ac:picMkLst>
            <pc:docMk/>
            <pc:sldMk cId="255257307" sldId="855"/>
            <ac:picMk id="4" creationId="{56BBCA98-EEDF-4A92-970F-34FA247EB9C8}"/>
          </ac:picMkLst>
        </pc:picChg>
        <pc:picChg chg="add mod ord">
          <ac:chgData name="Grimble, Tonjia" userId="S::tgrimble@ymcadallas.org::9867e183-bd83-4943-bb60-f18a50f8044a" providerId="AD" clId="Web-{F2B741AA-AA61-93F3-A8C8-4A56F4C138A5}" dt="2021-02-12T00:36:21.162" v="43"/>
          <ac:picMkLst>
            <pc:docMk/>
            <pc:sldMk cId="255257307" sldId="855"/>
            <ac:picMk id="5" creationId="{ECA40617-1DE6-4108-AFE6-D3142936B900}"/>
          </ac:picMkLst>
        </pc:picChg>
        <pc:picChg chg="add mod ord">
          <ac:chgData name="Grimble, Tonjia" userId="S::tgrimble@ymcadallas.org::9867e183-bd83-4943-bb60-f18a50f8044a" providerId="AD" clId="Web-{F2B741AA-AA61-93F3-A8C8-4A56F4C138A5}" dt="2021-02-12T00:36:21.162" v="43"/>
          <ac:picMkLst>
            <pc:docMk/>
            <pc:sldMk cId="255257307" sldId="855"/>
            <ac:picMk id="6" creationId="{B7832653-0E80-47F5-93D9-D04B6D4F1D78}"/>
          </ac:picMkLst>
        </pc:picChg>
      </pc:sldChg>
    </pc:docChg>
  </pc:docChgLst>
  <pc:docChgLst>
    <pc:chgData name="Grimble, Tonjia" userId="9867e183-bd83-4943-bb60-f18a50f8044a" providerId="ADAL" clId="{1DFE5484-11E0-4869-820D-AD5005CE4032}"/>
    <pc:docChg chg="undo custSel addSld delSld modSld sldOrd">
      <pc:chgData name="Grimble, Tonjia" userId="9867e183-bd83-4943-bb60-f18a50f8044a" providerId="ADAL" clId="{1DFE5484-11E0-4869-820D-AD5005CE4032}" dt="2021-02-21T23:06:59.102" v="3923"/>
      <pc:docMkLst>
        <pc:docMk/>
      </pc:docMkLst>
      <pc:sldChg chg="modNotesTx">
        <pc:chgData name="Grimble, Tonjia" userId="9867e183-bd83-4943-bb60-f18a50f8044a" providerId="ADAL" clId="{1DFE5484-11E0-4869-820D-AD5005CE4032}" dt="2021-02-12T18:07:11.002" v="3609" actId="20577"/>
        <pc:sldMkLst>
          <pc:docMk/>
          <pc:sldMk cId="2271798331" sldId="829"/>
        </pc:sldMkLst>
      </pc:sldChg>
      <pc:sldChg chg="modNotesTx">
        <pc:chgData name="Grimble, Tonjia" userId="9867e183-bd83-4943-bb60-f18a50f8044a" providerId="ADAL" clId="{1DFE5484-11E0-4869-820D-AD5005CE4032}" dt="2021-02-12T03:16:15.078" v="3537" actId="20577"/>
        <pc:sldMkLst>
          <pc:docMk/>
          <pc:sldMk cId="3032947945" sldId="831"/>
        </pc:sldMkLst>
      </pc:sldChg>
      <pc:sldChg chg="modSp mod modAnim">
        <pc:chgData name="Grimble, Tonjia" userId="9867e183-bd83-4943-bb60-f18a50f8044a" providerId="ADAL" clId="{1DFE5484-11E0-4869-820D-AD5005CE4032}" dt="2021-02-21T23:00:14.912" v="3859"/>
        <pc:sldMkLst>
          <pc:docMk/>
          <pc:sldMk cId="1546124444" sldId="832"/>
        </pc:sldMkLst>
        <pc:picChg chg="mod">
          <ac:chgData name="Grimble, Tonjia" userId="9867e183-bd83-4943-bb60-f18a50f8044a" providerId="ADAL" clId="{1DFE5484-11E0-4869-820D-AD5005CE4032}" dt="2021-02-21T21:34:06.956" v="3612" actId="1076"/>
          <ac:picMkLst>
            <pc:docMk/>
            <pc:sldMk cId="1546124444" sldId="832"/>
            <ac:picMk id="2" creationId="{EA2AC8DB-8DAD-4E5F-93CF-08939D749B85}"/>
          </ac:picMkLst>
        </pc:picChg>
      </pc:sldChg>
      <pc:sldChg chg="delSp modSp mod ord delAnim modAnim">
        <pc:chgData name="Grimble, Tonjia" userId="9867e183-bd83-4943-bb60-f18a50f8044a" providerId="ADAL" clId="{1DFE5484-11E0-4869-820D-AD5005CE4032}" dt="2021-02-21T23:00:02.473" v="3858"/>
        <pc:sldMkLst>
          <pc:docMk/>
          <pc:sldMk cId="2437447350" sldId="833"/>
        </pc:sldMkLst>
        <pc:picChg chg="del">
          <ac:chgData name="Grimble, Tonjia" userId="9867e183-bd83-4943-bb60-f18a50f8044a" providerId="ADAL" clId="{1DFE5484-11E0-4869-820D-AD5005CE4032}" dt="2021-02-21T21:29:38" v="3610" actId="478"/>
          <ac:picMkLst>
            <pc:docMk/>
            <pc:sldMk cId="2437447350" sldId="833"/>
            <ac:picMk id="3" creationId="{9C21549E-F180-4874-A3A3-EE496F3D9447}"/>
          </ac:picMkLst>
        </pc:picChg>
        <pc:picChg chg="mod">
          <ac:chgData name="Grimble, Tonjia" userId="9867e183-bd83-4943-bb60-f18a50f8044a" providerId="ADAL" clId="{1DFE5484-11E0-4869-820D-AD5005CE4032}" dt="2021-02-21T21:32:15.113" v="3611" actId="1076"/>
          <ac:picMkLst>
            <pc:docMk/>
            <pc:sldMk cId="2437447350" sldId="833"/>
            <ac:picMk id="8" creationId="{3FD1744E-3617-41F6-94AD-7C36E65E7CE2}"/>
          </ac:picMkLst>
        </pc:picChg>
      </pc:sldChg>
      <pc:sldChg chg="addSp delSp modSp mod delAnim modAnim">
        <pc:chgData name="Grimble, Tonjia" userId="9867e183-bd83-4943-bb60-f18a50f8044a" providerId="ADAL" clId="{1DFE5484-11E0-4869-820D-AD5005CE4032}" dt="2021-02-12T16:10:24.384" v="3550"/>
        <pc:sldMkLst>
          <pc:docMk/>
          <pc:sldMk cId="2047426739" sldId="840"/>
        </pc:sldMkLst>
        <pc:spChg chg="add del mod">
          <ac:chgData name="Grimble, Tonjia" userId="9867e183-bd83-4943-bb60-f18a50f8044a" providerId="ADAL" clId="{1DFE5484-11E0-4869-820D-AD5005CE4032}" dt="2021-02-12T16:10:15.276" v="3548" actId="478"/>
          <ac:spMkLst>
            <pc:docMk/>
            <pc:sldMk cId="2047426739" sldId="840"/>
            <ac:spMk id="6" creationId="{F136B1CC-D87B-438A-8338-99929166CCA7}"/>
          </ac:spMkLst>
        </pc:spChg>
        <pc:picChg chg="add mod">
          <ac:chgData name="Grimble, Tonjia" userId="9867e183-bd83-4943-bb60-f18a50f8044a" providerId="ADAL" clId="{1DFE5484-11E0-4869-820D-AD5005CE4032}" dt="2021-02-12T16:10:20.588" v="3549" actId="14100"/>
          <ac:picMkLst>
            <pc:docMk/>
            <pc:sldMk cId="2047426739" sldId="840"/>
            <ac:picMk id="3" creationId="{E1AAD54C-D0FE-4BD4-8ACB-49294D5D7081}"/>
          </ac:picMkLst>
        </pc:picChg>
        <pc:picChg chg="del mod">
          <ac:chgData name="Grimble, Tonjia" userId="9867e183-bd83-4943-bb60-f18a50f8044a" providerId="ADAL" clId="{1DFE5484-11E0-4869-820D-AD5005CE4032}" dt="2021-02-12T16:09:58.296" v="3544" actId="478"/>
          <ac:picMkLst>
            <pc:docMk/>
            <pc:sldMk cId="2047426739" sldId="840"/>
            <ac:picMk id="4" creationId="{E8908D80-9B0B-4CB4-95C7-ED4D15499925}"/>
          </ac:picMkLst>
        </pc:picChg>
      </pc:sldChg>
      <pc:sldChg chg="addSp modSp mod modAnim">
        <pc:chgData name="Grimble, Tonjia" userId="9867e183-bd83-4943-bb60-f18a50f8044a" providerId="ADAL" clId="{1DFE5484-11E0-4869-820D-AD5005CE4032}" dt="2021-02-21T23:01:20.296" v="3862"/>
        <pc:sldMkLst>
          <pc:docMk/>
          <pc:sldMk cId="1410985081" sldId="844"/>
        </pc:sldMkLst>
        <pc:spChg chg="add mod">
          <ac:chgData name="Grimble, Tonjia" userId="9867e183-bd83-4943-bb60-f18a50f8044a" providerId="ADAL" clId="{1DFE5484-11E0-4869-820D-AD5005CE4032}" dt="2021-02-21T22:59:43.610" v="3857" actId="114"/>
          <ac:spMkLst>
            <pc:docMk/>
            <pc:sldMk cId="1410985081" sldId="844"/>
            <ac:spMk id="5" creationId="{595D5650-5107-4505-B1D0-209C3EA2C721}"/>
          </ac:spMkLst>
        </pc:spChg>
        <pc:picChg chg="add mod">
          <ac:chgData name="Grimble, Tonjia" userId="9867e183-bd83-4943-bb60-f18a50f8044a" providerId="ADAL" clId="{1DFE5484-11E0-4869-820D-AD5005CE4032}" dt="2021-02-21T22:36:39.093" v="3671" actId="1076"/>
          <ac:picMkLst>
            <pc:docMk/>
            <pc:sldMk cId="1410985081" sldId="844"/>
            <ac:picMk id="4" creationId="{1C387042-A56C-4836-895C-A25938243CC7}"/>
          </ac:picMkLst>
        </pc:picChg>
      </pc:sldChg>
      <pc:sldChg chg="addSp delSp modSp mod ord setBg delAnim modAnim">
        <pc:chgData name="Grimble, Tonjia" userId="9867e183-bd83-4943-bb60-f18a50f8044a" providerId="ADAL" clId="{1DFE5484-11E0-4869-820D-AD5005CE4032}" dt="2021-02-21T22:37:10.700" v="3674" actId="1076"/>
        <pc:sldMkLst>
          <pc:docMk/>
          <pc:sldMk cId="1561521454" sldId="845"/>
        </pc:sldMkLst>
        <pc:spChg chg="mod ord">
          <ac:chgData name="Grimble, Tonjia" userId="9867e183-bd83-4943-bb60-f18a50f8044a" providerId="ADAL" clId="{1DFE5484-11E0-4869-820D-AD5005CE4032}" dt="2021-02-12T02:30:08.176" v="2574" actId="26606"/>
          <ac:spMkLst>
            <pc:docMk/>
            <pc:sldMk cId="1561521454" sldId="845"/>
            <ac:spMk id="2" creationId="{007C3C04-2B0F-4C44-9C27-C6BEF677B902}"/>
          </ac:spMkLst>
        </pc:spChg>
        <pc:spChg chg="del mod">
          <ac:chgData name="Grimble, Tonjia" userId="9867e183-bd83-4943-bb60-f18a50f8044a" providerId="ADAL" clId="{1DFE5484-11E0-4869-820D-AD5005CE4032}" dt="2021-02-12T02:12:40.136" v="1704" actId="931"/>
          <ac:spMkLst>
            <pc:docMk/>
            <pc:sldMk cId="1561521454" sldId="845"/>
            <ac:spMk id="3" creationId="{7A2ADD4A-32A0-4B51-B4BF-74C7B8AF805E}"/>
          </ac:spMkLst>
        </pc:spChg>
        <pc:spChg chg="add del">
          <ac:chgData name="Grimble, Tonjia" userId="9867e183-bd83-4943-bb60-f18a50f8044a" providerId="ADAL" clId="{1DFE5484-11E0-4869-820D-AD5005CE4032}" dt="2021-02-12T02:13:14.137" v="1711" actId="26606"/>
          <ac:spMkLst>
            <pc:docMk/>
            <pc:sldMk cId="1561521454" sldId="845"/>
            <ac:spMk id="11" creationId="{11453280-BE2B-40C2-BF21-2B61E395C6EB}"/>
          </ac:spMkLst>
        </pc:spChg>
        <pc:spChg chg="add del">
          <ac:chgData name="Grimble, Tonjia" userId="9867e183-bd83-4943-bb60-f18a50f8044a" providerId="ADAL" clId="{1DFE5484-11E0-4869-820D-AD5005CE4032}" dt="2021-02-12T02:13:22.817" v="1713" actId="26606"/>
          <ac:spMkLst>
            <pc:docMk/>
            <pc:sldMk cId="1561521454" sldId="845"/>
            <ac:spMk id="12" creationId="{9D3A9E89-033E-4C4A-8C41-416DABFFD307}"/>
          </ac:spMkLst>
        </pc:spChg>
        <pc:spChg chg="add del">
          <ac:chgData name="Grimble, Tonjia" userId="9867e183-bd83-4943-bb60-f18a50f8044a" providerId="ADAL" clId="{1DFE5484-11E0-4869-820D-AD5005CE4032}" dt="2021-02-12T02:13:14.137" v="1711" actId="26606"/>
          <ac:spMkLst>
            <pc:docMk/>
            <pc:sldMk cId="1561521454" sldId="845"/>
            <ac:spMk id="14" creationId="{D2B783EE-0239-4717-BBEA-8C9EAC61C824}"/>
          </ac:spMkLst>
        </pc:spChg>
        <pc:spChg chg="add del">
          <ac:chgData name="Grimble, Tonjia" userId="9867e183-bd83-4943-bb60-f18a50f8044a" providerId="ADAL" clId="{1DFE5484-11E0-4869-820D-AD5005CE4032}" dt="2021-02-12T02:13:14.137" v="1711" actId="26606"/>
          <ac:spMkLst>
            <pc:docMk/>
            <pc:sldMk cId="1561521454" sldId="845"/>
            <ac:spMk id="16" creationId="{A7B99495-F43F-4D80-A44F-2CB4764EB90B}"/>
          </ac:spMkLst>
        </pc:spChg>
        <pc:spChg chg="add del">
          <ac:chgData name="Grimble, Tonjia" userId="9867e183-bd83-4943-bb60-f18a50f8044a" providerId="ADAL" clId="{1DFE5484-11E0-4869-820D-AD5005CE4032}" dt="2021-02-12T02:13:14.137" v="1711" actId="26606"/>
          <ac:spMkLst>
            <pc:docMk/>
            <pc:sldMk cId="1561521454" sldId="845"/>
            <ac:spMk id="18" creationId="{70BEB1E7-2F88-40BC-B73D-42E5B6F80BFC}"/>
          </ac:spMkLst>
        </pc:spChg>
        <pc:spChg chg="add del">
          <ac:chgData name="Grimble, Tonjia" userId="9867e183-bd83-4943-bb60-f18a50f8044a" providerId="ADAL" clId="{1DFE5484-11E0-4869-820D-AD5005CE4032}" dt="2021-02-12T02:13:22.817" v="1713" actId="26606"/>
          <ac:spMkLst>
            <pc:docMk/>
            <pc:sldMk cId="1561521454" sldId="845"/>
            <ac:spMk id="37" creationId="{86293361-111E-427D-8E5B-256944AC8395}"/>
          </ac:spMkLst>
        </pc:spChg>
        <pc:spChg chg="add del">
          <ac:chgData name="Grimble, Tonjia" userId="9867e183-bd83-4943-bb60-f18a50f8044a" providerId="ADAL" clId="{1DFE5484-11E0-4869-820D-AD5005CE4032}" dt="2021-02-12T02:13:22.817" v="1713" actId="26606"/>
          <ac:spMkLst>
            <pc:docMk/>
            <pc:sldMk cId="1561521454" sldId="845"/>
            <ac:spMk id="38" creationId="{78907291-9D6D-4740-81DB-441477BCA279}"/>
          </ac:spMkLst>
        </pc:spChg>
        <pc:spChg chg="add del">
          <ac:chgData name="Grimble, Tonjia" userId="9867e183-bd83-4943-bb60-f18a50f8044a" providerId="ADAL" clId="{1DFE5484-11E0-4869-820D-AD5005CE4032}" dt="2021-02-12T02:13:30.097" v="1715" actId="26606"/>
          <ac:spMkLst>
            <pc:docMk/>
            <pc:sldMk cId="1561521454" sldId="845"/>
            <ac:spMk id="42" creationId="{63F5877B-98C7-49DD-83AB-0F6F57CB6543}"/>
          </ac:spMkLst>
        </pc:spChg>
        <pc:spChg chg="add del">
          <ac:chgData name="Grimble, Tonjia" userId="9867e183-bd83-4943-bb60-f18a50f8044a" providerId="ADAL" clId="{1DFE5484-11E0-4869-820D-AD5005CE4032}" dt="2021-02-12T02:13:30.097" v="1715" actId="26606"/>
          <ac:spMkLst>
            <pc:docMk/>
            <pc:sldMk cId="1561521454" sldId="845"/>
            <ac:spMk id="43" creationId="{4EA91930-66BC-4C41-B4F5-C31EB216F64B}"/>
          </ac:spMkLst>
        </pc:spChg>
        <pc:spChg chg="add del">
          <ac:chgData name="Grimble, Tonjia" userId="9867e183-bd83-4943-bb60-f18a50f8044a" providerId="ADAL" clId="{1DFE5484-11E0-4869-820D-AD5005CE4032}" dt="2021-02-12T02:13:30.097" v="1715" actId="26606"/>
          <ac:spMkLst>
            <pc:docMk/>
            <pc:sldMk cId="1561521454" sldId="845"/>
            <ac:spMk id="44" creationId="{6313CF8F-B436-401E-9575-DE0F8E8B5B17}"/>
          </ac:spMkLst>
        </pc:spChg>
        <pc:spChg chg="add del">
          <ac:chgData name="Grimble, Tonjia" userId="9867e183-bd83-4943-bb60-f18a50f8044a" providerId="ADAL" clId="{1DFE5484-11E0-4869-820D-AD5005CE4032}" dt="2021-02-12T02:13:30.097" v="1715" actId="26606"/>
          <ac:spMkLst>
            <pc:docMk/>
            <pc:sldMk cId="1561521454" sldId="845"/>
            <ac:spMk id="45" creationId="{2A38CFE9-C30A-4551-ACCB-D5808FBC39CD}"/>
          </ac:spMkLst>
        </pc:spChg>
        <pc:spChg chg="add del">
          <ac:chgData name="Grimble, Tonjia" userId="9867e183-bd83-4943-bb60-f18a50f8044a" providerId="ADAL" clId="{1DFE5484-11E0-4869-820D-AD5005CE4032}" dt="2021-02-12T02:13:30.097" v="1715" actId="26606"/>
          <ac:spMkLst>
            <pc:docMk/>
            <pc:sldMk cId="1561521454" sldId="845"/>
            <ac:spMk id="46" creationId="{67EF550F-47CE-4FB2-9DAC-12AD835C833D}"/>
          </ac:spMkLst>
        </pc:spChg>
        <pc:spChg chg="add del">
          <ac:chgData name="Grimble, Tonjia" userId="9867e183-bd83-4943-bb60-f18a50f8044a" providerId="ADAL" clId="{1DFE5484-11E0-4869-820D-AD5005CE4032}" dt="2021-02-12T02:13:30.097" v="1715" actId="26606"/>
          <ac:spMkLst>
            <pc:docMk/>
            <pc:sldMk cId="1561521454" sldId="845"/>
            <ac:spMk id="47" creationId="{B4D25A5F-2567-44DB-BBF6-C576C17CEAF9}"/>
          </ac:spMkLst>
        </pc:spChg>
        <pc:spChg chg="add del">
          <ac:chgData name="Grimble, Tonjia" userId="9867e183-bd83-4943-bb60-f18a50f8044a" providerId="ADAL" clId="{1DFE5484-11E0-4869-820D-AD5005CE4032}" dt="2021-02-12T02:14:10.350" v="1717" actId="26606"/>
          <ac:spMkLst>
            <pc:docMk/>
            <pc:sldMk cId="1561521454" sldId="845"/>
            <ac:spMk id="49" creationId="{EF976F7F-5825-4CD3-8B02-C635EAF324F1}"/>
          </ac:spMkLst>
        </pc:spChg>
        <pc:spChg chg="add del">
          <ac:chgData name="Grimble, Tonjia" userId="9867e183-bd83-4943-bb60-f18a50f8044a" providerId="ADAL" clId="{1DFE5484-11E0-4869-820D-AD5005CE4032}" dt="2021-02-12T02:14:10.350" v="1717" actId="26606"/>
          <ac:spMkLst>
            <pc:docMk/>
            <pc:sldMk cId="1561521454" sldId="845"/>
            <ac:spMk id="52" creationId="{79D730AC-06E5-4840-86DF-F67855B1DB35}"/>
          </ac:spMkLst>
        </pc:spChg>
        <pc:spChg chg="add del">
          <ac:chgData name="Grimble, Tonjia" userId="9867e183-bd83-4943-bb60-f18a50f8044a" providerId="ADAL" clId="{1DFE5484-11E0-4869-820D-AD5005CE4032}" dt="2021-02-12T02:19:09.435" v="1768" actId="26606"/>
          <ac:spMkLst>
            <pc:docMk/>
            <pc:sldMk cId="1561521454" sldId="845"/>
            <ac:spMk id="54" creationId="{4038CB10-1F5C-4D54-9DF7-12586DE5B007}"/>
          </ac:spMkLst>
        </pc:spChg>
        <pc:spChg chg="add del">
          <ac:chgData name="Grimble, Tonjia" userId="9867e183-bd83-4943-bb60-f18a50f8044a" providerId="ADAL" clId="{1DFE5484-11E0-4869-820D-AD5005CE4032}" dt="2021-02-12T02:19:09.435" v="1768" actId="26606"/>
          <ac:spMkLst>
            <pc:docMk/>
            <pc:sldMk cId="1561521454" sldId="845"/>
            <ac:spMk id="55" creationId="{73ED6512-6858-4552-B699-9A97FE9A4EA2}"/>
          </ac:spMkLst>
        </pc:spChg>
        <pc:spChg chg="add mod ord">
          <ac:chgData name="Grimble, Tonjia" userId="9867e183-bd83-4943-bb60-f18a50f8044a" providerId="ADAL" clId="{1DFE5484-11E0-4869-820D-AD5005CE4032}" dt="2021-02-12T16:19:19.864" v="3557" actId="20577"/>
          <ac:spMkLst>
            <pc:docMk/>
            <pc:sldMk cId="1561521454" sldId="845"/>
            <ac:spMk id="56" creationId="{6FB63847-2665-4FAB-8FAB-4352ED3AE422}"/>
          </ac:spMkLst>
        </pc:spChg>
        <pc:spChg chg="add del">
          <ac:chgData name="Grimble, Tonjia" userId="9867e183-bd83-4943-bb60-f18a50f8044a" providerId="ADAL" clId="{1DFE5484-11E0-4869-820D-AD5005CE4032}" dt="2021-02-12T02:30:08.176" v="2574" actId="26606"/>
          <ac:spMkLst>
            <pc:docMk/>
            <pc:sldMk cId="1561521454" sldId="845"/>
            <ac:spMk id="58" creationId="{DB304A14-32D0-4873-B914-423ED7B8DAFD}"/>
          </ac:spMkLst>
        </pc:spChg>
        <pc:spChg chg="add del">
          <ac:chgData name="Grimble, Tonjia" userId="9867e183-bd83-4943-bb60-f18a50f8044a" providerId="ADAL" clId="{1DFE5484-11E0-4869-820D-AD5005CE4032}" dt="2021-02-12T02:30:08.176" v="2574" actId="26606"/>
          <ac:spMkLst>
            <pc:docMk/>
            <pc:sldMk cId="1561521454" sldId="845"/>
            <ac:spMk id="59" creationId="{1D460C86-854F-4FB3-ABC2-E823D8FEB9DB}"/>
          </ac:spMkLst>
        </pc:spChg>
        <pc:spChg chg="add del">
          <ac:chgData name="Grimble, Tonjia" userId="9867e183-bd83-4943-bb60-f18a50f8044a" providerId="ADAL" clId="{1DFE5484-11E0-4869-820D-AD5005CE4032}" dt="2021-02-12T02:15:16.740" v="1765" actId="26606"/>
          <ac:spMkLst>
            <pc:docMk/>
            <pc:sldMk cId="1561521454" sldId="845"/>
            <ac:spMk id="61" creationId="{AAB8EDC3-1C0D-4505-A2C7-839A5161FB53}"/>
          </ac:spMkLst>
        </pc:spChg>
        <pc:spChg chg="add del">
          <ac:chgData name="Grimble, Tonjia" userId="9867e183-bd83-4943-bb60-f18a50f8044a" providerId="ADAL" clId="{1DFE5484-11E0-4869-820D-AD5005CE4032}" dt="2021-02-12T02:15:16.740" v="1765" actId="26606"/>
          <ac:spMkLst>
            <pc:docMk/>
            <pc:sldMk cId="1561521454" sldId="845"/>
            <ac:spMk id="63" creationId="{2069E294-3813-4588-9E9C-AEA08F9C4DA1}"/>
          </ac:spMkLst>
        </pc:spChg>
        <pc:spChg chg="add del">
          <ac:chgData name="Grimble, Tonjia" userId="9867e183-bd83-4943-bb60-f18a50f8044a" providerId="ADAL" clId="{1DFE5484-11E0-4869-820D-AD5005CE4032}" dt="2021-02-12T02:30:08.176" v="2574" actId="26606"/>
          <ac:spMkLst>
            <pc:docMk/>
            <pc:sldMk cId="1561521454" sldId="845"/>
            <ac:spMk id="65" creationId="{BB48116A-278A-4CC5-89D3-9DE8E8FF1245}"/>
          </ac:spMkLst>
        </pc:spChg>
        <pc:spChg chg="add">
          <ac:chgData name="Grimble, Tonjia" userId="9867e183-bd83-4943-bb60-f18a50f8044a" providerId="ADAL" clId="{1DFE5484-11E0-4869-820D-AD5005CE4032}" dt="2021-02-12T02:30:08.176" v="2574" actId="26606"/>
          <ac:spMkLst>
            <pc:docMk/>
            <pc:sldMk cId="1561521454" sldId="845"/>
            <ac:spMk id="70" creationId="{72D05657-94EE-4B2D-BC1B-A1D065063658}"/>
          </ac:spMkLst>
        </pc:spChg>
        <pc:spChg chg="add">
          <ac:chgData name="Grimble, Tonjia" userId="9867e183-bd83-4943-bb60-f18a50f8044a" providerId="ADAL" clId="{1DFE5484-11E0-4869-820D-AD5005CE4032}" dt="2021-02-12T02:30:08.176" v="2574" actId="26606"/>
          <ac:spMkLst>
            <pc:docMk/>
            <pc:sldMk cId="1561521454" sldId="845"/>
            <ac:spMk id="72" creationId="{7586665A-47B3-4AEE-BC94-15D89FF706B3}"/>
          </ac:spMkLst>
        </pc:spChg>
        <pc:grpChg chg="add del">
          <ac:chgData name="Grimble, Tonjia" userId="9867e183-bd83-4943-bb60-f18a50f8044a" providerId="ADAL" clId="{1DFE5484-11E0-4869-820D-AD5005CE4032}" dt="2021-02-12T02:13:22.817" v="1713" actId="26606"/>
          <ac:grpSpMkLst>
            <pc:docMk/>
            <pc:sldMk cId="1561521454" sldId="845"/>
            <ac:grpSpMk id="39" creationId="{9A19A3F5-314C-46CC-8695-7C6BFCACFE8C}"/>
          </ac:grpSpMkLst>
        </pc:grpChg>
        <pc:grpChg chg="add del">
          <ac:chgData name="Grimble, Tonjia" userId="9867e183-bd83-4943-bb60-f18a50f8044a" providerId="ADAL" clId="{1DFE5484-11E0-4869-820D-AD5005CE4032}" dt="2021-02-12T02:14:10.350" v="1717" actId="26606"/>
          <ac:grpSpMkLst>
            <pc:docMk/>
            <pc:sldMk cId="1561521454" sldId="845"/>
            <ac:grpSpMk id="50" creationId="{0A18D471-708A-40E6-B998-65CD717785B2}"/>
          </ac:grpSpMkLst>
        </pc:grpChg>
        <pc:picChg chg="mod">
          <ac:chgData name="Grimble, Tonjia" userId="9867e183-bd83-4943-bb60-f18a50f8044a" providerId="ADAL" clId="{1DFE5484-11E0-4869-820D-AD5005CE4032}" dt="2021-02-21T22:37:10.700" v="3674" actId="1076"/>
          <ac:picMkLst>
            <pc:docMk/>
            <pc:sldMk cId="1561521454" sldId="845"/>
            <ac:picMk id="3" creationId="{7450C863-1572-47A8-8FBA-434FF2A27EBE}"/>
          </ac:picMkLst>
        </pc:picChg>
        <pc:picChg chg="add del mod ord">
          <ac:chgData name="Grimble, Tonjia" userId="9867e183-bd83-4943-bb60-f18a50f8044a" providerId="ADAL" clId="{1DFE5484-11E0-4869-820D-AD5005CE4032}" dt="2021-02-12T02:19:06.611" v="1767" actId="478"/>
          <ac:picMkLst>
            <pc:docMk/>
            <pc:sldMk cId="1561521454" sldId="845"/>
            <ac:picMk id="5" creationId="{A8AE8399-2BD2-4DF6-A309-90F9E9BF95BD}"/>
          </ac:picMkLst>
        </pc:picChg>
        <pc:picChg chg="add mod ord">
          <ac:chgData name="Grimble, Tonjia" userId="9867e183-bd83-4943-bb60-f18a50f8044a" providerId="ADAL" clId="{1DFE5484-11E0-4869-820D-AD5005CE4032}" dt="2021-02-12T02:30:08.176" v="2574" actId="26606"/>
          <ac:picMkLst>
            <pc:docMk/>
            <pc:sldMk cId="1561521454" sldId="845"/>
            <ac:picMk id="7" creationId="{3EF71262-7B27-411D-9E1F-5126692214A4}"/>
          </ac:picMkLst>
        </pc:picChg>
        <pc:picChg chg="add mod">
          <ac:chgData name="Grimble, Tonjia" userId="9867e183-bd83-4943-bb60-f18a50f8044a" providerId="ADAL" clId="{1DFE5484-11E0-4869-820D-AD5005CE4032}" dt="2021-02-12T02:30:08.176" v="2574" actId="26606"/>
          <ac:picMkLst>
            <pc:docMk/>
            <pc:sldMk cId="1561521454" sldId="845"/>
            <ac:picMk id="9" creationId="{EE02A4F4-FC44-4131-ACA7-F65F7EA115C3}"/>
          </ac:picMkLst>
        </pc:picChg>
        <pc:picChg chg="add del mod">
          <ac:chgData name="Grimble, Tonjia" userId="9867e183-bd83-4943-bb60-f18a50f8044a" providerId="ADAL" clId="{1DFE5484-11E0-4869-820D-AD5005CE4032}" dt="2021-02-21T22:37:02.730" v="3673" actId="478"/>
          <ac:picMkLst>
            <pc:docMk/>
            <pc:sldMk cId="1561521454" sldId="845"/>
            <ac:picMk id="10" creationId="{5A8402FD-359C-41E6-BC6E-51C92E724B9D}"/>
          </ac:picMkLst>
        </pc:picChg>
      </pc:sldChg>
      <pc:sldChg chg="addSp delSp modSp mod setBg delAnim modAnim setClrOvrMap">
        <pc:chgData name="Grimble, Tonjia" userId="9867e183-bd83-4943-bb60-f18a50f8044a" providerId="ADAL" clId="{1DFE5484-11E0-4869-820D-AD5005CE4032}" dt="2021-02-21T22:51:42.833" v="3676"/>
        <pc:sldMkLst>
          <pc:docMk/>
          <pc:sldMk cId="1532809463" sldId="847"/>
        </pc:sldMkLst>
        <pc:spChg chg="mod ord">
          <ac:chgData name="Grimble, Tonjia" userId="9867e183-bd83-4943-bb60-f18a50f8044a" providerId="ADAL" clId="{1DFE5484-11E0-4869-820D-AD5005CE4032}" dt="2021-02-12T02:59:25.059" v="2983" actId="1076"/>
          <ac:spMkLst>
            <pc:docMk/>
            <pc:sldMk cId="1532809463" sldId="847"/>
            <ac:spMk id="2" creationId="{007C3C04-2B0F-4C44-9C27-C6BEF677B902}"/>
          </ac:spMkLst>
        </pc:spChg>
        <pc:spChg chg="mod ord">
          <ac:chgData name="Grimble, Tonjia" userId="9867e183-bd83-4943-bb60-f18a50f8044a" providerId="ADAL" clId="{1DFE5484-11E0-4869-820D-AD5005CE4032}" dt="2021-02-12T02:59:15.120" v="2981" actId="26606"/>
          <ac:spMkLst>
            <pc:docMk/>
            <pc:sldMk cId="1532809463" sldId="847"/>
            <ac:spMk id="3" creationId="{7A2ADD4A-32A0-4B51-B4BF-74C7B8AF805E}"/>
          </ac:spMkLst>
        </pc:spChg>
        <pc:spChg chg="add mod ord">
          <ac:chgData name="Grimble, Tonjia" userId="9867e183-bd83-4943-bb60-f18a50f8044a" providerId="ADAL" clId="{1DFE5484-11E0-4869-820D-AD5005CE4032}" dt="2021-02-12T03:14:06.543" v="3374" actId="20577"/>
          <ac:spMkLst>
            <pc:docMk/>
            <pc:sldMk cId="1532809463" sldId="847"/>
            <ac:spMk id="5" creationId="{29FA93E3-83F0-408F-A0E9-856EDFBA4D8A}"/>
          </ac:spMkLst>
        </pc:spChg>
        <pc:spChg chg="add del">
          <ac:chgData name="Grimble, Tonjia" userId="9867e183-bd83-4943-bb60-f18a50f8044a" providerId="ADAL" clId="{1DFE5484-11E0-4869-820D-AD5005CE4032}" dt="2021-02-12T02:59:15.120" v="2981" actId="26606"/>
          <ac:spMkLst>
            <pc:docMk/>
            <pc:sldMk cId="1532809463" sldId="847"/>
            <ac:spMk id="12" creationId="{D2B783EE-0239-4717-BBEA-8C9EAC61C824}"/>
          </ac:spMkLst>
        </pc:spChg>
        <pc:spChg chg="add del">
          <ac:chgData name="Grimble, Tonjia" userId="9867e183-bd83-4943-bb60-f18a50f8044a" providerId="ADAL" clId="{1DFE5484-11E0-4869-820D-AD5005CE4032}" dt="2021-02-12T02:59:15.120" v="2981" actId="26606"/>
          <ac:spMkLst>
            <pc:docMk/>
            <pc:sldMk cId="1532809463" sldId="847"/>
            <ac:spMk id="14" creationId="{A7B99495-F43F-4D80-A44F-2CB4764EB90B}"/>
          </ac:spMkLst>
        </pc:spChg>
        <pc:spChg chg="add del">
          <ac:chgData name="Grimble, Tonjia" userId="9867e183-bd83-4943-bb60-f18a50f8044a" providerId="ADAL" clId="{1DFE5484-11E0-4869-820D-AD5005CE4032}" dt="2021-02-12T02:59:15.120" v="2981" actId="26606"/>
          <ac:spMkLst>
            <pc:docMk/>
            <pc:sldMk cId="1532809463" sldId="847"/>
            <ac:spMk id="16" creationId="{70BEB1E7-2F88-40BC-B73D-42E5B6F80BFC}"/>
          </ac:spMkLst>
        </pc:spChg>
        <pc:spChg chg="add del">
          <ac:chgData name="Grimble, Tonjia" userId="9867e183-bd83-4943-bb60-f18a50f8044a" providerId="ADAL" clId="{1DFE5484-11E0-4869-820D-AD5005CE4032}" dt="2021-02-12T02:58:13.899" v="2974" actId="26606"/>
          <ac:spMkLst>
            <pc:docMk/>
            <pc:sldMk cId="1532809463" sldId="847"/>
            <ac:spMk id="21" creationId="{E817EB35-4D5C-493B-8459-98C99FD1667F}"/>
          </ac:spMkLst>
        </pc:spChg>
        <pc:spChg chg="add del">
          <ac:chgData name="Grimble, Tonjia" userId="9867e183-bd83-4943-bb60-f18a50f8044a" providerId="ADAL" clId="{1DFE5484-11E0-4869-820D-AD5005CE4032}" dt="2021-02-12T02:58:13.899" v="2974" actId="26606"/>
          <ac:spMkLst>
            <pc:docMk/>
            <pc:sldMk cId="1532809463" sldId="847"/>
            <ac:spMk id="23" creationId="{70BEB1E7-2F88-40BC-B73D-42E5B6F80BFC}"/>
          </ac:spMkLst>
        </pc:spChg>
        <pc:spChg chg="add del">
          <ac:chgData name="Grimble, Tonjia" userId="9867e183-bd83-4943-bb60-f18a50f8044a" providerId="ADAL" clId="{1DFE5484-11E0-4869-820D-AD5005CE4032}" dt="2021-02-12T02:58:17.692" v="2976" actId="26606"/>
          <ac:spMkLst>
            <pc:docMk/>
            <pc:sldMk cId="1532809463" sldId="847"/>
            <ac:spMk id="25" creationId="{345B26DA-1C6B-4C66-81C9-9C1877FC2DB1}"/>
          </ac:spMkLst>
        </pc:spChg>
        <pc:spChg chg="add del">
          <ac:chgData name="Grimble, Tonjia" userId="9867e183-bd83-4943-bb60-f18a50f8044a" providerId="ADAL" clId="{1DFE5484-11E0-4869-820D-AD5005CE4032}" dt="2021-02-12T02:58:17.692" v="2976" actId="26606"/>
          <ac:spMkLst>
            <pc:docMk/>
            <pc:sldMk cId="1532809463" sldId="847"/>
            <ac:spMk id="26" creationId="{A3C210E6-A35A-4F68-8D60-801A019C75B8}"/>
          </ac:spMkLst>
        </pc:spChg>
        <pc:spChg chg="add del">
          <ac:chgData name="Grimble, Tonjia" userId="9867e183-bd83-4943-bb60-f18a50f8044a" providerId="ADAL" clId="{1DFE5484-11E0-4869-820D-AD5005CE4032}" dt="2021-02-12T02:58:17.692" v="2976" actId="26606"/>
          <ac:spMkLst>
            <pc:docMk/>
            <pc:sldMk cId="1532809463" sldId="847"/>
            <ac:spMk id="27" creationId="{98DE6C44-43F8-4DE4-AB81-66853FFEA09A}"/>
          </ac:spMkLst>
        </pc:spChg>
        <pc:spChg chg="add del">
          <ac:chgData name="Grimble, Tonjia" userId="9867e183-bd83-4943-bb60-f18a50f8044a" providerId="ADAL" clId="{1DFE5484-11E0-4869-820D-AD5005CE4032}" dt="2021-02-12T02:58:17.692" v="2976" actId="26606"/>
          <ac:spMkLst>
            <pc:docMk/>
            <pc:sldMk cId="1532809463" sldId="847"/>
            <ac:spMk id="28" creationId="{AC0D06B0-F19C-459E-B221-A34B506FB5E3}"/>
          </ac:spMkLst>
        </pc:spChg>
        <pc:spChg chg="add del">
          <ac:chgData name="Grimble, Tonjia" userId="9867e183-bd83-4943-bb60-f18a50f8044a" providerId="ADAL" clId="{1DFE5484-11E0-4869-820D-AD5005CE4032}" dt="2021-02-12T02:58:17.692" v="2976" actId="26606"/>
          <ac:spMkLst>
            <pc:docMk/>
            <pc:sldMk cId="1532809463" sldId="847"/>
            <ac:spMk id="29" creationId="{2409529B-9B56-4F10-BE4D-F934DB89E57E}"/>
          </ac:spMkLst>
        </pc:spChg>
        <pc:spChg chg="add del">
          <ac:chgData name="Grimble, Tonjia" userId="9867e183-bd83-4943-bb60-f18a50f8044a" providerId="ADAL" clId="{1DFE5484-11E0-4869-820D-AD5005CE4032}" dt="2021-02-12T02:58:23.636" v="2978" actId="26606"/>
          <ac:spMkLst>
            <pc:docMk/>
            <pc:sldMk cId="1532809463" sldId="847"/>
            <ac:spMk id="31" creationId="{2B566528-1B12-4246-9431-5C2D7D081168}"/>
          </ac:spMkLst>
        </pc:spChg>
        <pc:spChg chg="add del">
          <ac:chgData name="Grimble, Tonjia" userId="9867e183-bd83-4943-bb60-f18a50f8044a" providerId="ADAL" clId="{1DFE5484-11E0-4869-820D-AD5005CE4032}" dt="2021-02-12T02:58:23.636" v="2978" actId="26606"/>
          <ac:spMkLst>
            <pc:docMk/>
            <pc:sldMk cId="1532809463" sldId="847"/>
            <ac:spMk id="34" creationId="{D3F51FEB-38FB-4F6C-9F7B-2F2AFAB65463}"/>
          </ac:spMkLst>
        </pc:spChg>
        <pc:spChg chg="add del">
          <ac:chgData name="Grimble, Tonjia" userId="9867e183-bd83-4943-bb60-f18a50f8044a" providerId="ADAL" clId="{1DFE5484-11E0-4869-820D-AD5005CE4032}" dt="2021-02-12T02:58:23.636" v="2978" actId="26606"/>
          <ac:spMkLst>
            <pc:docMk/>
            <pc:sldMk cId="1532809463" sldId="847"/>
            <ac:spMk id="35" creationId="{1E547BA6-BAE0-43BB-A7CA-60F69CE252F0}"/>
          </ac:spMkLst>
        </pc:spChg>
        <pc:spChg chg="add del">
          <ac:chgData name="Grimble, Tonjia" userId="9867e183-bd83-4943-bb60-f18a50f8044a" providerId="ADAL" clId="{1DFE5484-11E0-4869-820D-AD5005CE4032}" dt="2021-02-12T02:59:15.109" v="2980" actId="26606"/>
          <ac:spMkLst>
            <pc:docMk/>
            <pc:sldMk cId="1532809463" sldId="847"/>
            <ac:spMk id="37" creationId="{9425D4AB-CD98-4DD6-9398-3C8961DE032F}"/>
          </ac:spMkLst>
        </pc:spChg>
        <pc:spChg chg="add del">
          <ac:chgData name="Grimble, Tonjia" userId="9867e183-bd83-4943-bb60-f18a50f8044a" providerId="ADAL" clId="{1DFE5484-11E0-4869-820D-AD5005CE4032}" dt="2021-02-12T02:59:15.109" v="2980" actId="26606"/>
          <ac:spMkLst>
            <pc:docMk/>
            <pc:sldMk cId="1532809463" sldId="847"/>
            <ac:spMk id="39" creationId="{D8B47C9F-A960-4902-8507-38F18DD3D00E}"/>
          </ac:spMkLst>
        </pc:spChg>
        <pc:spChg chg="add del">
          <ac:chgData name="Grimble, Tonjia" userId="9867e183-bd83-4943-bb60-f18a50f8044a" providerId="ADAL" clId="{1DFE5484-11E0-4869-820D-AD5005CE4032}" dt="2021-02-12T02:59:15.109" v="2980" actId="26606"/>
          <ac:spMkLst>
            <pc:docMk/>
            <pc:sldMk cId="1532809463" sldId="847"/>
            <ac:spMk id="40" creationId="{D4E15E95-445D-4A45-BC1E-8468CE17050B}"/>
          </ac:spMkLst>
        </pc:spChg>
        <pc:spChg chg="add del">
          <ac:chgData name="Grimble, Tonjia" userId="9867e183-bd83-4943-bb60-f18a50f8044a" providerId="ADAL" clId="{1DFE5484-11E0-4869-820D-AD5005CE4032}" dt="2021-02-12T02:59:15.109" v="2980" actId="26606"/>
          <ac:spMkLst>
            <pc:docMk/>
            <pc:sldMk cId="1532809463" sldId="847"/>
            <ac:spMk id="41" creationId="{133B9781-B73C-44F8-97CB-D1807A63BB41}"/>
          </ac:spMkLst>
        </pc:spChg>
        <pc:spChg chg="add del">
          <ac:chgData name="Grimble, Tonjia" userId="9867e183-bd83-4943-bb60-f18a50f8044a" providerId="ADAL" clId="{1DFE5484-11E0-4869-820D-AD5005CE4032}" dt="2021-02-12T02:59:15.109" v="2980" actId="26606"/>
          <ac:spMkLst>
            <pc:docMk/>
            <pc:sldMk cId="1532809463" sldId="847"/>
            <ac:spMk id="42" creationId="{1FCEDCAD-7B1A-4AE2-818E-D93A48758C20}"/>
          </ac:spMkLst>
        </pc:spChg>
        <pc:spChg chg="add">
          <ac:chgData name="Grimble, Tonjia" userId="9867e183-bd83-4943-bb60-f18a50f8044a" providerId="ADAL" clId="{1DFE5484-11E0-4869-820D-AD5005CE4032}" dt="2021-02-12T02:59:15.120" v="2981" actId="26606"/>
          <ac:spMkLst>
            <pc:docMk/>
            <pc:sldMk cId="1532809463" sldId="847"/>
            <ac:spMk id="44" creationId="{0ED52484-C939-4951-85D6-79046BBC644D}"/>
          </ac:spMkLst>
        </pc:spChg>
        <pc:spChg chg="add">
          <ac:chgData name="Grimble, Tonjia" userId="9867e183-bd83-4943-bb60-f18a50f8044a" providerId="ADAL" clId="{1DFE5484-11E0-4869-820D-AD5005CE4032}" dt="2021-02-12T02:59:15.120" v="2981" actId="26606"/>
          <ac:spMkLst>
            <pc:docMk/>
            <pc:sldMk cId="1532809463" sldId="847"/>
            <ac:spMk id="45" creationId="{123AC743-1CAC-4594-8F81-8E5C1E45BA7B}"/>
          </ac:spMkLst>
        </pc:spChg>
        <pc:spChg chg="add">
          <ac:chgData name="Grimble, Tonjia" userId="9867e183-bd83-4943-bb60-f18a50f8044a" providerId="ADAL" clId="{1DFE5484-11E0-4869-820D-AD5005CE4032}" dt="2021-02-12T02:59:15.120" v="2981" actId="26606"/>
          <ac:spMkLst>
            <pc:docMk/>
            <pc:sldMk cId="1532809463" sldId="847"/>
            <ac:spMk id="46" creationId="{3DF8EA8C-4EAB-49EE-BBAB-78BE910D2232}"/>
          </ac:spMkLst>
        </pc:spChg>
        <pc:spChg chg="add">
          <ac:chgData name="Grimble, Tonjia" userId="9867e183-bd83-4943-bb60-f18a50f8044a" providerId="ADAL" clId="{1DFE5484-11E0-4869-820D-AD5005CE4032}" dt="2021-02-12T02:59:15.120" v="2981" actId="26606"/>
          <ac:spMkLst>
            <pc:docMk/>
            <pc:sldMk cId="1532809463" sldId="847"/>
            <ac:spMk id="47" creationId="{9973AF05-1CBD-4B57-BB0F-EAEF9F8FB679}"/>
          </ac:spMkLst>
        </pc:spChg>
        <pc:grpChg chg="add del">
          <ac:chgData name="Grimble, Tonjia" userId="9867e183-bd83-4943-bb60-f18a50f8044a" providerId="ADAL" clId="{1DFE5484-11E0-4869-820D-AD5005CE4032}" dt="2021-02-12T02:58:23.636" v="2978" actId="26606"/>
          <ac:grpSpMkLst>
            <pc:docMk/>
            <pc:sldMk cId="1532809463" sldId="847"/>
            <ac:grpSpMk id="32" creationId="{07EAA094-9CF6-4695-958A-33D9BCAA9474}"/>
          </ac:grpSpMkLst>
        </pc:grpChg>
        <pc:picChg chg="mod ord">
          <ac:chgData name="Grimble, Tonjia" userId="9867e183-bd83-4943-bb60-f18a50f8044a" providerId="ADAL" clId="{1DFE5484-11E0-4869-820D-AD5005CE4032}" dt="2021-02-12T02:59:15.120" v="2981" actId="26606"/>
          <ac:picMkLst>
            <pc:docMk/>
            <pc:sldMk cId="1532809463" sldId="847"/>
            <ac:picMk id="4" creationId="{2F2E3DD1-95C3-4142-87FA-19758DCEF09A}"/>
          </ac:picMkLst>
        </pc:picChg>
        <pc:picChg chg="del mod">
          <ac:chgData name="Grimble, Tonjia" userId="9867e183-bd83-4943-bb60-f18a50f8044a" providerId="ADAL" clId="{1DFE5484-11E0-4869-820D-AD5005CE4032}" dt="2021-02-21T22:36:55.971" v="3672" actId="478"/>
          <ac:picMkLst>
            <pc:docMk/>
            <pc:sldMk cId="1532809463" sldId="847"/>
            <ac:picMk id="6" creationId="{A8ACE888-2C82-430B-8981-0079B1A5DF67}"/>
          </ac:picMkLst>
        </pc:picChg>
        <pc:picChg chg="add mod ord">
          <ac:chgData name="Grimble, Tonjia" userId="9867e183-bd83-4943-bb60-f18a50f8044a" providerId="ADAL" clId="{1DFE5484-11E0-4869-820D-AD5005CE4032}" dt="2021-02-12T02:59:15.120" v="2981" actId="26606"/>
          <ac:picMkLst>
            <pc:docMk/>
            <pc:sldMk cId="1532809463" sldId="847"/>
            <ac:picMk id="7" creationId="{E4D95C73-91E7-44FE-B1BF-A0AE2BD496C1}"/>
          </ac:picMkLst>
        </pc:picChg>
        <pc:picChg chg="mod">
          <ac:chgData name="Grimble, Tonjia" userId="9867e183-bd83-4943-bb60-f18a50f8044a" providerId="ADAL" clId="{1DFE5484-11E0-4869-820D-AD5005CE4032}" dt="2021-02-21T22:51:38.650" v="3675" actId="1076"/>
          <ac:picMkLst>
            <pc:docMk/>
            <pc:sldMk cId="1532809463" sldId="847"/>
            <ac:picMk id="8" creationId="{FC2DFA1C-1CCF-4DC8-A0AC-2122FD905A9E}"/>
          </ac:picMkLst>
        </pc:picChg>
        <pc:picChg chg="add mod ord">
          <ac:chgData name="Grimble, Tonjia" userId="9867e183-bd83-4943-bb60-f18a50f8044a" providerId="ADAL" clId="{1DFE5484-11E0-4869-820D-AD5005CE4032}" dt="2021-02-12T02:59:15.120" v="2981" actId="26606"/>
          <ac:picMkLst>
            <pc:docMk/>
            <pc:sldMk cId="1532809463" sldId="847"/>
            <ac:picMk id="9" creationId="{153A737B-ECC3-41A7-B154-2BCB28D69F22}"/>
          </ac:picMkLst>
        </pc:picChg>
        <pc:picChg chg="add mod ord">
          <ac:chgData name="Grimble, Tonjia" userId="9867e183-bd83-4943-bb60-f18a50f8044a" providerId="ADAL" clId="{1DFE5484-11E0-4869-820D-AD5005CE4032}" dt="2021-02-12T02:59:15.120" v="2981" actId="26606"/>
          <ac:picMkLst>
            <pc:docMk/>
            <pc:sldMk cId="1532809463" sldId="847"/>
            <ac:picMk id="11" creationId="{D3EBAA60-6313-4329-827B-939E50AF40C5}"/>
          </ac:picMkLst>
        </pc:picChg>
        <pc:picChg chg="add del">
          <ac:chgData name="Grimble, Tonjia" userId="9867e183-bd83-4943-bb60-f18a50f8044a" providerId="ADAL" clId="{1DFE5484-11E0-4869-820D-AD5005CE4032}" dt="2021-02-12T02:59:15.109" v="2980" actId="26606"/>
          <ac:picMkLst>
            <pc:docMk/>
            <pc:sldMk cId="1532809463" sldId="847"/>
            <ac:picMk id="38" creationId="{97818316-E7CB-4E73-AF79-E9CAB873E723}"/>
          </ac:picMkLst>
        </pc:picChg>
      </pc:sldChg>
      <pc:sldChg chg="modSp mod">
        <pc:chgData name="Grimble, Tonjia" userId="9867e183-bd83-4943-bb60-f18a50f8044a" providerId="ADAL" clId="{1DFE5484-11E0-4869-820D-AD5005CE4032}" dt="2021-02-21T22:53:06.170" v="3677" actId="1076"/>
        <pc:sldMkLst>
          <pc:docMk/>
          <pc:sldMk cId="1368276829" sldId="852"/>
        </pc:sldMkLst>
        <pc:picChg chg="mod">
          <ac:chgData name="Grimble, Tonjia" userId="9867e183-bd83-4943-bb60-f18a50f8044a" providerId="ADAL" clId="{1DFE5484-11E0-4869-820D-AD5005CE4032}" dt="2021-02-21T22:53:06.170" v="3677" actId="1076"/>
          <ac:picMkLst>
            <pc:docMk/>
            <pc:sldMk cId="1368276829" sldId="852"/>
            <ac:picMk id="2" creationId="{9E47642A-C7FF-47F0-9784-14A831C8010F}"/>
          </ac:picMkLst>
        </pc:picChg>
      </pc:sldChg>
      <pc:sldChg chg="modSp mod modAnim">
        <pc:chgData name="Grimble, Tonjia" userId="9867e183-bd83-4943-bb60-f18a50f8044a" providerId="ADAL" clId="{1DFE5484-11E0-4869-820D-AD5005CE4032}" dt="2021-02-21T23:01:08.336" v="3861"/>
        <pc:sldMkLst>
          <pc:docMk/>
          <pc:sldMk cId="2045738880" sldId="853"/>
        </pc:sldMkLst>
        <pc:picChg chg="mod">
          <ac:chgData name="Grimble, Tonjia" userId="9867e183-bd83-4943-bb60-f18a50f8044a" providerId="ADAL" clId="{1DFE5484-11E0-4869-820D-AD5005CE4032}" dt="2021-02-21T22:57:15.476" v="3678" actId="1076"/>
          <ac:picMkLst>
            <pc:docMk/>
            <pc:sldMk cId="2045738880" sldId="853"/>
            <ac:picMk id="2" creationId="{2E5464C0-4396-4DA5-B158-64417B87FB99}"/>
          </ac:picMkLst>
        </pc:picChg>
      </pc:sldChg>
      <pc:sldChg chg="delSp modSp add del mod delAnim modAnim modNotesTx">
        <pc:chgData name="Grimble, Tonjia" userId="9867e183-bd83-4943-bb60-f18a50f8044a" providerId="ADAL" clId="{1DFE5484-11E0-4869-820D-AD5005CE4032}" dt="2021-02-21T23:00:23.801" v="3860"/>
        <pc:sldMkLst>
          <pc:docMk/>
          <pc:sldMk cId="255257307" sldId="855"/>
        </pc:sldMkLst>
        <pc:spChg chg="mod">
          <ac:chgData name="Grimble, Tonjia" userId="9867e183-bd83-4943-bb60-f18a50f8044a" providerId="ADAL" clId="{1DFE5484-11E0-4869-820D-AD5005CE4032}" dt="2021-02-21T21:43:07.738" v="3630" actId="20577"/>
          <ac:spMkLst>
            <pc:docMk/>
            <pc:sldMk cId="255257307" sldId="855"/>
            <ac:spMk id="2" creationId="{007C3C04-2B0F-4C44-9C27-C6BEF677B902}"/>
          </ac:spMkLst>
        </pc:spChg>
        <pc:spChg chg="mod">
          <ac:chgData name="Grimble, Tonjia" userId="9867e183-bd83-4943-bb60-f18a50f8044a" providerId="ADAL" clId="{1DFE5484-11E0-4869-820D-AD5005CE4032}" dt="2021-02-12T01:33:56.955" v="875" actId="20577"/>
          <ac:spMkLst>
            <pc:docMk/>
            <pc:sldMk cId="255257307" sldId="855"/>
            <ac:spMk id="29" creationId="{30B0ABB2-638D-4397-AA42-136E6B2111A0}"/>
          </ac:spMkLst>
        </pc:spChg>
        <pc:picChg chg="del">
          <ac:chgData name="Grimble, Tonjia" userId="9867e183-bd83-4943-bb60-f18a50f8044a" providerId="ADAL" clId="{1DFE5484-11E0-4869-820D-AD5005CE4032}" dt="2021-02-21T21:37:30.535" v="3613" actId="478"/>
          <ac:picMkLst>
            <pc:docMk/>
            <pc:sldMk cId="255257307" sldId="855"/>
            <ac:picMk id="3" creationId="{7A772D19-558C-4E5D-9649-F1DFEFFBFE3B}"/>
          </ac:picMkLst>
        </pc:picChg>
        <pc:picChg chg="mod">
          <ac:chgData name="Grimble, Tonjia" userId="9867e183-bd83-4943-bb60-f18a50f8044a" providerId="ADAL" clId="{1DFE5484-11E0-4869-820D-AD5005CE4032}" dt="2021-02-21T21:42:51.646" v="3614" actId="1076"/>
          <ac:picMkLst>
            <pc:docMk/>
            <pc:sldMk cId="255257307" sldId="855"/>
            <ac:picMk id="7" creationId="{D06EC7D6-F458-47FB-BF07-C3F96C289359}"/>
          </ac:picMkLst>
        </pc:picChg>
      </pc:sldChg>
      <pc:sldChg chg="addSp delSp modSp add mod setBg modAnim setClrOvrMap">
        <pc:chgData name="Grimble, Tonjia" userId="9867e183-bd83-4943-bb60-f18a50f8044a" providerId="ADAL" clId="{1DFE5484-11E0-4869-820D-AD5005CE4032}" dt="2021-02-21T22:01:24.620" v="3632"/>
        <pc:sldMkLst>
          <pc:docMk/>
          <pc:sldMk cId="322639283" sldId="856"/>
        </pc:sldMkLst>
        <pc:spChg chg="mod">
          <ac:chgData name="Grimble, Tonjia" userId="9867e183-bd83-4943-bb60-f18a50f8044a" providerId="ADAL" clId="{1DFE5484-11E0-4869-820D-AD5005CE4032}" dt="2021-02-12T01:54:32.358" v="1501" actId="26606"/>
          <ac:spMkLst>
            <pc:docMk/>
            <pc:sldMk cId="322639283" sldId="856"/>
            <ac:spMk id="2" creationId="{007C3C04-2B0F-4C44-9C27-C6BEF677B902}"/>
          </ac:spMkLst>
        </pc:spChg>
        <pc:spChg chg="add del mod">
          <ac:chgData name="Grimble, Tonjia" userId="9867e183-bd83-4943-bb60-f18a50f8044a" providerId="ADAL" clId="{1DFE5484-11E0-4869-820D-AD5005CE4032}" dt="2021-02-12T01:57:03.811" v="1592" actId="33987"/>
          <ac:spMkLst>
            <pc:docMk/>
            <pc:sldMk cId="322639283" sldId="856"/>
            <ac:spMk id="8" creationId="{3556267B-D260-43A9-9D22-12904045462D}"/>
          </ac:spMkLst>
        </pc:spChg>
        <pc:spChg chg="add del mod">
          <ac:chgData name="Grimble, Tonjia" userId="9867e183-bd83-4943-bb60-f18a50f8044a" providerId="ADAL" clId="{1DFE5484-11E0-4869-820D-AD5005CE4032}" dt="2021-02-12T01:57:01.429" v="1591" actId="767"/>
          <ac:spMkLst>
            <pc:docMk/>
            <pc:sldMk cId="322639283" sldId="856"/>
            <ac:spMk id="9" creationId="{3CA09809-CC31-43FB-964E-9B1DDD6E6EBA}"/>
          </ac:spMkLst>
        </pc:spChg>
        <pc:spChg chg="add mod">
          <ac:chgData name="Grimble, Tonjia" userId="9867e183-bd83-4943-bb60-f18a50f8044a" providerId="ADAL" clId="{1DFE5484-11E0-4869-820D-AD5005CE4032}" dt="2021-02-12T02:01:02.546" v="1700" actId="14100"/>
          <ac:spMkLst>
            <pc:docMk/>
            <pc:sldMk cId="322639283" sldId="856"/>
            <ac:spMk id="10" creationId="{3C3A84A1-60D1-419B-AD59-7B6A1E294F82}"/>
          </ac:spMkLst>
        </pc:spChg>
        <pc:spChg chg="mod">
          <ac:chgData name="Grimble, Tonjia" userId="9867e183-bd83-4943-bb60-f18a50f8044a" providerId="ADAL" clId="{1DFE5484-11E0-4869-820D-AD5005CE4032}" dt="2021-02-12T01:55:48.619" v="1588" actId="20577"/>
          <ac:spMkLst>
            <pc:docMk/>
            <pc:sldMk cId="322639283" sldId="856"/>
            <ac:spMk id="29" creationId="{30B0ABB2-638D-4397-AA42-136E6B2111A0}"/>
          </ac:spMkLst>
        </pc:spChg>
        <pc:spChg chg="add del">
          <ac:chgData name="Grimble, Tonjia" userId="9867e183-bd83-4943-bb60-f18a50f8044a" providerId="ADAL" clId="{1DFE5484-11E0-4869-820D-AD5005CE4032}" dt="2021-02-12T01:37:38.901" v="890" actId="26606"/>
          <ac:spMkLst>
            <pc:docMk/>
            <pc:sldMk cId="322639283" sldId="856"/>
            <ac:spMk id="30" creationId="{C99A8FB7-A79B-4BC9-9D56-B79587F6AA3E}"/>
          </ac:spMkLst>
        </pc:spChg>
        <pc:spChg chg="add del">
          <ac:chgData name="Grimble, Tonjia" userId="9867e183-bd83-4943-bb60-f18a50f8044a" providerId="ADAL" clId="{1DFE5484-11E0-4869-820D-AD5005CE4032}" dt="2021-02-12T01:37:38.901" v="890" actId="26606"/>
          <ac:spMkLst>
            <pc:docMk/>
            <pc:sldMk cId="322639283" sldId="856"/>
            <ac:spMk id="31" creationId="{B23893E2-3349-46D7-A7AA-B9E447957FB1}"/>
          </ac:spMkLst>
        </pc:spChg>
        <pc:spChg chg="add del">
          <ac:chgData name="Grimble, Tonjia" userId="9867e183-bd83-4943-bb60-f18a50f8044a" providerId="ADAL" clId="{1DFE5484-11E0-4869-820D-AD5005CE4032}" dt="2021-02-12T01:37:38.901" v="890" actId="26606"/>
          <ac:spMkLst>
            <pc:docMk/>
            <pc:sldMk cId="322639283" sldId="856"/>
            <ac:spMk id="32" creationId="{2B7592FE-10D1-4664-B623-353F47C8DF7F}"/>
          </ac:spMkLst>
        </pc:spChg>
        <pc:spChg chg="add del">
          <ac:chgData name="Grimble, Tonjia" userId="9867e183-bd83-4943-bb60-f18a50f8044a" providerId="ADAL" clId="{1DFE5484-11E0-4869-820D-AD5005CE4032}" dt="2021-02-12T01:37:38.890" v="889" actId="26606"/>
          <ac:spMkLst>
            <pc:docMk/>
            <pc:sldMk cId="322639283" sldId="856"/>
            <ac:spMk id="37" creationId="{CF62D2A7-8207-488C-9F46-316BA81A16C8}"/>
          </ac:spMkLst>
        </pc:spChg>
        <pc:spChg chg="add del">
          <ac:chgData name="Grimble, Tonjia" userId="9867e183-bd83-4943-bb60-f18a50f8044a" providerId="ADAL" clId="{1DFE5484-11E0-4869-820D-AD5005CE4032}" dt="2021-02-12T01:44:55.376" v="1368" actId="26606"/>
          <ac:spMkLst>
            <pc:docMk/>
            <pc:sldMk cId="322639283" sldId="856"/>
            <ac:spMk id="42" creationId="{201CC55D-ED54-4C5C-95E6-10947BD1103B}"/>
          </ac:spMkLst>
        </pc:spChg>
        <pc:spChg chg="add del">
          <ac:chgData name="Grimble, Tonjia" userId="9867e183-bd83-4943-bb60-f18a50f8044a" providerId="ADAL" clId="{1DFE5484-11E0-4869-820D-AD5005CE4032}" dt="2021-02-12T01:44:55.376" v="1368" actId="26606"/>
          <ac:spMkLst>
            <pc:docMk/>
            <pc:sldMk cId="322639283" sldId="856"/>
            <ac:spMk id="43" creationId="{3873B707-463F-40B0-8227-E8CC6C67EB25}"/>
          </ac:spMkLst>
        </pc:spChg>
        <pc:spChg chg="add del">
          <ac:chgData name="Grimble, Tonjia" userId="9867e183-bd83-4943-bb60-f18a50f8044a" providerId="ADAL" clId="{1DFE5484-11E0-4869-820D-AD5005CE4032}" dt="2021-02-12T01:44:55.376" v="1368" actId="26606"/>
          <ac:spMkLst>
            <pc:docMk/>
            <pc:sldMk cId="322639283" sldId="856"/>
            <ac:spMk id="45" creationId="{C13237C8-E62C-4F0D-A318-BD6FB6C2D138}"/>
          </ac:spMkLst>
        </pc:spChg>
        <pc:spChg chg="add del">
          <ac:chgData name="Grimble, Tonjia" userId="9867e183-bd83-4943-bb60-f18a50f8044a" providerId="ADAL" clId="{1DFE5484-11E0-4869-820D-AD5005CE4032}" dt="2021-02-12T01:44:55.376" v="1368" actId="26606"/>
          <ac:spMkLst>
            <pc:docMk/>
            <pc:sldMk cId="322639283" sldId="856"/>
            <ac:spMk id="47" creationId="{19C9EAEA-39D0-4B0E-A0EB-51E7B26740B1}"/>
          </ac:spMkLst>
        </pc:spChg>
        <pc:spChg chg="add del">
          <ac:chgData name="Grimble, Tonjia" userId="9867e183-bd83-4943-bb60-f18a50f8044a" providerId="ADAL" clId="{1DFE5484-11E0-4869-820D-AD5005CE4032}" dt="2021-02-12T01:54:32.358" v="1501" actId="26606"/>
          <ac:spMkLst>
            <pc:docMk/>
            <pc:sldMk cId="322639283" sldId="856"/>
            <ac:spMk id="52" creationId="{0CCC4BA0-1298-4DBD-86F1-B51D8C9D3437}"/>
          </ac:spMkLst>
        </pc:spChg>
        <pc:spChg chg="add del">
          <ac:chgData name="Grimble, Tonjia" userId="9867e183-bd83-4943-bb60-f18a50f8044a" providerId="ADAL" clId="{1DFE5484-11E0-4869-820D-AD5005CE4032}" dt="2021-02-12T01:54:32.358" v="1501" actId="26606"/>
          <ac:spMkLst>
            <pc:docMk/>
            <pc:sldMk cId="322639283" sldId="856"/>
            <ac:spMk id="54" creationId="{EEBF1590-3B36-48EE-A89D-3B6F3CB256AB}"/>
          </ac:spMkLst>
        </pc:spChg>
        <pc:spChg chg="add del">
          <ac:chgData name="Grimble, Tonjia" userId="9867e183-bd83-4943-bb60-f18a50f8044a" providerId="ADAL" clId="{1DFE5484-11E0-4869-820D-AD5005CE4032}" dt="2021-02-12T01:54:32.358" v="1501" actId="26606"/>
          <ac:spMkLst>
            <pc:docMk/>
            <pc:sldMk cId="322639283" sldId="856"/>
            <ac:spMk id="56" creationId="{AC8F6C8C-AB5A-4548-942D-E3FD40ACBC49}"/>
          </ac:spMkLst>
        </pc:spChg>
        <pc:spChg chg="add">
          <ac:chgData name="Grimble, Tonjia" userId="9867e183-bd83-4943-bb60-f18a50f8044a" providerId="ADAL" clId="{1DFE5484-11E0-4869-820D-AD5005CE4032}" dt="2021-02-12T01:54:32.358" v="1501" actId="26606"/>
          <ac:spMkLst>
            <pc:docMk/>
            <pc:sldMk cId="322639283" sldId="856"/>
            <ac:spMk id="61" creationId="{DB304A14-32D0-4873-B914-423ED7B8DAFD}"/>
          </ac:spMkLst>
        </pc:spChg>
        <pc:spChg chg="add">
          <ac:chgData name="Grimble, Tonjia" userId="9867e183-bd83-4943-bb60-f18a50f8044a" providerId="ADAL" clId="{1DFE5484-11E0-4869-820D-AD5005CE4032}" dt="2021-02-12T01:54:32.358" v="1501" actId="26606"/>
          <ac:spMkLst>
            <pc:docMk/>
            <pc:sldMk cId="322639283" sldId="856"/>
            <ac:spMk id="63" creationId="{1D460C86-854F-4FB3-ABC2-E823D8FEB9DB}"/>
          </ac:spMkLst>
        </pc:spChg>
        <pc:spChg chg="add">
          <ac:chgData name="Grimble, Tonjia" userId="9867e183-bd83-4943-bb60-f18a50f8044a" providerId="ADAL" clId="{1DFE5484-11E0-4869-820D-AD5005CE4032}" dt="2021-02-12T01:54:32.358" v="1501" actId="26606"/>
          <ac:spMkLst>
            <pc:docMk/>
            <pc:sldMk cId="322639283" sldId="856"/>
            <ac:spMk id="65" creationId="{BB48116A-278A-4CC5-89D3-9DE8E8FF1245}"/>
          </ac:spMkLst>
        </pc:spChg>
        <pc:grpChg chg="add del">
          <ac:chgData name="Grimble, Tonjia" userId="9867e183-bd83-4943-bb60-f18a50f8044a" providerId="ADAL" clId="{1DFE5484-11E0-4869-820D-AD5005CE4032}" dt="2021-02-12T01:44:55.376" v="1368" actId="26606"/>
          <ac:grpSpMkLst>
            <pc:docMk/>
            <pc:sldMk cId="322639283" sldId="856"/>
            <ac:grpSpMk id="39" creationId="{1DE889C7-FAD6-4397-98E2-05D503484459}"/>
          </ac:grpSpMkLst>
        </pc:grpChg>
        <pc:picChg chg="del">
          <ac:chgData name="Grimble, Tonjia" userId="9867e183-bd83-4943-bb60-f18a50f8044a" providerId="ADAL" clId="{1DFE5484-11E0-4869-820D-AD5005CE4032}" dt="2021-02-12T01:37:26.286" v="887" actId="478"/>
          <ac:picMkLst>
            <pc:docMk/>
            <pc:sldMk cId="322639283" sldId="856"/>
            <ac:picMk id="4" creationId="{56BBCA98-EEDF-4A92-970F-34FA247EB9C8}"/>
          </ac:picMkLst>
        </pc:picChg>
        <pc:picChg chg="mod">
          <ac:chgData name="Grimble, Tonjia" userId="9867e183-bd83-4943-bb60-f18a50f8044a" providerId="ADAL" clId="{1DFE5484-11E0-4869-820D-AD5005CE4032}" dt="2021-02-21T21:55:18.545" v="3631" actId="1076"/>
          <ac:picMkLst>
            <pc:docMk/>
            <pc:sldMk cId="322639283" sldId="856"/>
            <ac:picMk id="4" creationId="{80559ABF-BA56-433B-9854-2D7FD13B115A}"/>
          </ac:picMkLst>
        </pc:picChg>
        <pc:picChg chg="del">
          <ac:chgData name="Grimble, Tonjia" userId="9867e183-bd83-4943-bb60-f18a50f8044a" providerId="ADAL" clId="{1DFE5484-11E0-4869-820D-AD5005CE4032}" dt="2021-02-12T01:37:11.604" v="885" actId="478"/>
          <ac:picMkLst>
            <pc:docMk/>
            <pc:sldMk cId="322639283" sldId="856"/>
            <ac:picMk id="5" creationId="{ECA40617-1DE6-4108-AFE6-D3142936B900}"/>
          </ac:picMkLst>
        </pc:picChg>
        <pc:picChg chg="del">
          <ac:chgData name="Grimble, Tonjia" userId="9867e183-bd83-4943-bb60-f18a50f8044a" providerId="ADAL" clId="{1DFE5484-11E0-4869-820D-AD5005CE4032}" dt="2021-02-12T01:37:18.534" v="886" actId="478"/>
          <ac:picMkLst>
            <pc:docMk/>
            <pc:sldMk cId="322639283" sldId="856"/>
            <ac:picMk id="6" creationId="{B7832653-0E80-47F5-93D9-D04B6D4F1D78}"/>
          </ac:picMkLst>
        </pc:picChg>
        <pc:picChg chg="add mod">
          <ac:chgData name="Grimble, Tonjia" userId="9867e183-bd83-4943-bb60-f18a50f8044a" providerId="ADAL" clId="{1DFE5484-11E0-4869-820D-AD5005CE4032}" dt="2021-02-12T01:54:32.358" v="1501" actId="26606"/>
          <ac:picMkLst>
            <pc:docMk/>
            <pc:sldMk cId="322639283" sldId="856"/>
            <ac:picMk id="7" creationId="{06C8D970-4405-43CD-9F0D-6F6018333D14}"/>
          </ac:picMkLst>
        </pc:picChg>
      </pc:sldChg>
      <pc:sldChg chg="new del">
        <pc:chgData name="Grimble, Tonjia" userId="9867e183-bd83-4943-bb60-f18a50f8044a" providerId="ADAL" clId="{1DFE5484-11E0-4869-820D-AD5005CE4032}" dt="2021-02-12T01:35:22.370" v="877" actId="680"/>
        <pc:sldMkLst>
          <pc:docMk/>
          <pc:sldMk cId="2058065089" sldId="856"/>
        </pc:sldMkLst>
      </pc:sldChg>
      <pc:sldChg chg="delSp modSp add mod ord delAnim modAnim modNotesTx">
        <pc:chgData name="Grimble, Tonjia" userId="9867e183-bd83-4943-bb60-f18a50f8044a" providerId="ADAL" clId="{1DFE5484-11E0-4869-820D-AD5005CE4032}" dt="2021-02-21T22:28:51.983" v="3663" actId="20577"/>
        <pc:sldMkLst>
          <pc:docMk/>
          <pc:sldMk cId="1849733896" sldId="857"/>
        </pc:sldMkLst>
        <pc:spChg chg="mod">
          <ac:chgData name="Grimble, Tonjia" userId="9867e183-bd83-4943-bb60-f18a50f8044a" providerId="ADAL" clId="{1DFE5484-11E0-4869-820D-AD5005CE4032}" dt="2021-02-21T22:02:26.702" v="3654" actId="14100"/>
          <ac:spMkLst>
            <pc:docMk/>
            <pc:sldMk cId="1849733896" sldId="857"/>
            <ac:spMk id="4" creationId="{17F31DEA-4684-407C-877F-8D80F63A3B2A}"/>
          </ac:spMkLst>
        </pc:spChg>
        <pc:picChg chg="del">
          <ac:chgData name="Grimble, Tonjia" userId="9867e183-bd83-4943-bb60-f18a50f8044a" providerId="ADAL" clId="{1DFE5484-11E0-4869-820D-AD5005CE4032}" dt="2021-02-21T22:02:29.803" v="3655" actId="478"/>
          <ac:picMkLst>
            <pc:docMk/>
            <pc:sldMk cId="1849733896" sldId="857"/>
            <ac:picMk id="2" creationId="{EA2AC8DB-8DAD-4E5F-93CF-08939D749B85}"/>
          </ac:picMkLst>
        </pc:picChg>
        <pc:picChg chg="mod">
          <ac:chgData name="Grimble, Tonjia" userId="9867e183-bd83-4943-bb60-f18a50f8044a" providerId="ADAL" clId="{1DFE5484-11E0-4869-820D-AD5005CE4032}" dt="2021-02-21T22:18:39.177" v="3656" actId="1076"/>
          <ac:picMkLst>
            <pc:docMk/>
            <pc:sldMk cId="1849733896" sldId="857"/>
            <ac:picMk id="3" creationId="{BFFEF3E2-BC0D-4B9F-A80F-9CF544FD2AA3}"/>
          </ac:picMkLst>
        </pc:picChg>
      </pc:sldChg>
      <pc:sldChg chg="addSp delSp modSp add mod ord delAnim modAnim">
        <pc:chgData name="Grimble, Tonjia" userId="9867e183-bd83-4943-bb60-f18a50f8044a" providerId="ADAL" clId="{1DFE5484-11E0-4869-820D-AD5005CE4032}" dt="2021-02-21T23:06:59.102" v="3923"/>
        <pc:sldMkLst>
          <pc:docMk/>
          <pc:sldMk cId="101855589" sldId="858"/>
        </pc:sldMkLst>
        <pc:spChg chg="mod">
          <ac:chgData name="Grimble, Tonjia" userId="9867e183-bd83-4943-bb60-f18a50f8044a" providerId="ADAL" clId="{1DFE5484-11E0-4869-820D-AD5005CE4032}" dt="2021-02-21T23:06:46.526" v="3919" actId="1076"/>
          <ac:spMkLst>
            <pc:docMk/>
            <pc:sldMk cId="101855589" sldId="858"/>
            <ac:spMk id="4" creationId="{17F31DEA-4684-407C-877F-8D80F63A3B2A}"/>
          </ac:spMkLst>
        </pc:spChg>
        <pc:spChg chg="mod">
          <ac:chgData name="Grimble, Tonjia" userId="9867e183-bd83-4943-bb60-f18a50f8044a" providerId="ADAL" clId="{1DFE5484-11E0-4869-820D-AD5005CE4032}" dt="2021-02-21T23:06:43.327" v="3918" actId="1076"/>
          <ac:spMkLst>
            <pc:docMk/>
            <pc:sldMk cId="101855589" sldId="858"/>
            <ac:spMk id="5" creationId="{13288494-C3CA-4911-B6CA-73EEB06B6D4D}"/>
          </ac:spMkLst>
        </pc:spChg>
        <pc:picChg chg="del">
          <ac:chgData name="Grimble, Tonjia" userId="9867e183-bd83-4943-bb60-f18a50f8044a" providerId="ADAL" clId="{1DFE5484-11E0-4869-820D-AD5005CE4032}" dt="2021-02-21T23:04:06.124" v="3909" actId="478"/>
          <ac:picMkLst>
            <pc:docMk/>
            <pc:sldMk cId="101855589" sldId="858"/>
            <ac:picMk id="2" creationId="{EA2AC8DB-8DAD-4E5F-93CF-08939D749B85}"/>
          </ac:picMkLst>
        </pc:picChg>
        <pc:picChg chg="add mod">
          <ac:chgData name="Grimble, Tonjia" userId="9867e183-bd83-4943-bb60-f18a50f8044a" providerId="ADAL" clId="{1DFE5484-11E0-4869-820D-AD5005CE4032}" dt="2021-02-21T23:06:54.694" v="3922" actId="14100"/>
          <ac:picMkLst>
            <pc:docMk/>
            <pc:sldMk cId="101855589" sldId="858"/>
            <ac:picMk id="3" creationId="{272ED6F3-EF40-4578-B069-EC4DFE2B9FDE}"/>
          </ac:picMkLst>
        </pc:picChg>
      </pc:sldChg>
    </pc:docChg>
  </pc:docChgLst>
  <pc:docChgLst>
    <pc:chgData name="Leonard, La Shae" userId="58a6f536-ebdd-4ab9-a6c7-874c9af4ffa8" providerId="ADAL" clId="{6D0EF9C6-27EF-4CCF-8C61-E87E022CC0FD}"/>
    <pc:docChg chg="undo custSel addSld delSld modSld sldOrd">
      <pc:chgData name="Leonard, La Shae" userId="58a6f536-ebdd-4ab9-a6c7-874c9af4ffa8" providerId="ADAL" clId="{6D0EF9C6-27EF-4CCF-8C61-E87E022CC0FD}" dt="2021-02-12T17:27:27.875" v="1825" actId="2711"/>
      <pc:docMkLst>
        <pc:docMk/>
      </pc:docMkLst>
      <pc:sldChg chg="modSp mod">
        <pc:chgData name="Leonard, La Shae" userId="58a6f536-ebdd-4ab9-a6c7-874c9af4ffa8" providerId="ADAL" clId="{6D0EF9C6-27EF-4CCF-8C61-E87E022CC0FD}" dt="2021-02-09T23:10:48.199" v="1" actId="13926"/>
        <pc:sldMkLst>
          <pc:docMk/>
          <pc:sldMk cId="2271798331" sldId="829"/>
        </pc:sldMkLst>
        <pc:spChg chg="mod">
          <ac:chgData name="Leonard, La Shae" userId="58a6f536-ebdd-4ab9-a6c7-874c9af4ffa8" providerId="ADAL" clId="{6D0EF9C6-27EF-4CCF-8C61-E87E022CC0FD}" dt="2021-02-09T23:10:48.199" v="1" actId="13926"/>
          <ac:spMkLst>
            <pc:docMk/>
            <pc:sldMk cId="2271798331" sldId="829"/>
            <ac:spMk id="10" creationId="{3751FCB0-7E84-45B3-8EBD-CB16E1C6CC7E}"/>
          </ac:spMkLst>
        </pc:spChg>
      </pc:sldChg>
      <pc:sldChg chg="modSp mod ord setBg modNotesTx">
        <pc:chgData name="Leonard, La Shae" userId="58a6f536-ebdd-4ab9-a6c7-874c9af4ffa8" providerId="ADAL" clId="{6D0EF9C6-27EF-4CCF-8C61-E87E022CC0FD}" dt="2021-02-12T15:54:31.988" v="1821"/>
        <pc:sldMkLst>
          <pc:docMk/>
          <pc:sldMk cId="3032947945" sldId="831"/>
        </pc:sldMkLst>
        <pc:spChg chg="mod">
          <ac:chgData name="Leonard, La Shae" userId="58a6f536-ebdd-4ab9-a6c7-874c9af4ffa8" providerId="ADAL" clId="{6D0EF9C6-27EF-4CCF-8C61-E87E022CC0FD}" dt="2021-02-11T21:00:43.159" v="1586" actId="207"/>
          <ac:spMkLst>
            <pc:docMk/>
            <pc:sldMk cId="3032947945" sldId="831"/>
            <ac:spMk id="2" creationId="{007C3C04-2B0F-4C44-9C27-C6BEF677B902}"/>
          </ac:spMkLst>
        </pc:spChg>
        <pc:spChg chg="mod">
          <ac:chgData name="Leonard, La Shae" userId="58a6f536-ebdd-4ab9-a6c7-874c9af4ffa8" providerId="ADAL" clId="{6D0EF9C6-27EF-4CCF-8C61-E87E022CC0FD}" dt="2021-02-11T20:25:19.958" v="1399" actId="20577"/>
          <ac:spMkLst>
            <pc:docMk/>
            <pc:sldMk cId="3032947945" sldId="831"/>
            <ac:spMk id="3" creationId="{7A2ADD4A-32A0-4B51-B4BF-74C7B8AF805E}"/>
          </ac:spMkLst>
        </pc:spChg>
      </pc:sldChg>
      <pc:sldChg chg="modSp mod setBg">
        <pc:chgData name="Leonard, La Shae" userId="58a6f536-ebdd-4ab9-a6c7-874c9af4ffa8" providerId="ADAL" clId="{6D0EF9C6-27EF-4CCF-8C61-E87E022CC0FD}" dt="2021-02-11T20:59:21.303" v="1561"/>
        <pc:sldMkLst>
          <pc:docMk/>
          <pc:sldMk cId="1546124444" sldId="832"/>
        </pc:sldMkLst>
        <pc:spChg chg="mod">
          <ac:chgData name="Leonard, La Shae" userId="58a6f536-ebdd-4ab9-a6c7-874c9af4ffa8" providerId="ADAL" clId="{6D0EF9C6-27EF-4CCF-8C61-E87E022CC0FD}" dt="2021-02-09T23:11:19.032" v="50" actId="14100"/>
          <ac:spMkLst>
            <pc:docMk/>
            <pc:sldMk cId="1546124444" sldId="832"/>
            <ac:spMk id="4" creationId="{17F31DEA-4684-407C-877F-8D80F63A3B2A}"/>
          </ac:spMkLst>
        </pc:spChg>
      </pc:sldChg>
      <pc:sldChg chg="modSp mod ord setBg">
        <pc:chgData name="Leonard, La Shae" userId="58a6f536-ebdd-4ab9-a6c7-874c9af4ffa8" providerId="ADAL" clId="{6D0EF9C6-27EF-4CCF-8C61-E87E022CC0FD}" dt="2021-02-12T15:42:14.970" v="1753" actId="1076"/>
        <pc:sldMkLst>
          <pc:docMk/>
          <pc:sldMk cId="2437447350" sldId="833"/>
        </pc:sldMkLst>
        <pc:spChg chg="mod">
          <ac:chgData name="Leonard, La Shae" userId="58a6f536-ebdd-4ab9-a6c7-874c9af4ffa8" providerId="ADAL" clId="{6D0EF9C6-27EF-4CCF-8C61-E87E022CC0FD}" dt="2021-02-11T20:22:45.768" v="1096" actId="20577"/>
          <ac:spMkLst>
            <pc:docMk/>
            <pc:sldMk cId="2437447350" sldId="833"/>
            <ac:spMk id="4" creationId="{17F31DEA-4684-407C-877F-8D80F63A3B2A}"/>
          </ac:spMkLst>
        </pc:spChg>
        <pc:spChg chg="mod">
          <ac:chgData name="Leonard, La Shae" userId="58a6f536-ebdd-4ab9-a6c7-874c9af4ffa8" providerId="ADAL" clId="{6D0EF9C6-27EF-4CCF-8C61-E87E022CC0FD}" dt="2021-02-12T15:42:14.970" v="1753" actId="1076"/>
          <ac:spMkLst>
            <pc:docMk/>
            <pc:sldMk cId="2437447350" sldId="833"/>
            <ac:spMk id="6" creationId="{133B7162-DF68-40F4-A9C2-68D07A3CDAC8}"/>
          </ac:spMkLst>
        </pc:spChg>
        <pc:spChg chg="mod">
          <ac:chgData name="Leonard, La Shae" userId="58a6f536-ebdd-4ab9-a6c7-874c9af4ffa8" providerId="ADAL" clId="{6D0EF9C6-27EF-4CCF-8C61-E87E022CC0FD}" dt="2021-02-11T20:19:37.153" v="972" actId="6549"/>
          <ac:spMkLst>
            <pc:docMk/>
            <pc:sldMk cId="2437447350" sldId="833"/>
            <ac:spMk id="7" creationId="{87A9AEEB-CBDA-4966-88AF-1CA7481295B6}"/>
          </ac:spMkLst>
        </pc:spChg>
        <pc:picChg chg="mod modCrop">
          <ac:chgData name="Leonard, La Shae" userId="58a6f536-ebdd-4ab9-a6c7-874c9af4ffa8" providerId="ADAL" clId="{6D0EF9C6-27EF-4CCF-8C61-E87E022CC0FD}" dt="2021-02-12T15:42:14.970" v="1753" actId="1076"/>
          <ac:picMkLst>
            <pc:docMk/>
            <pc:sldMk cId="2437447350" sldId="833"/>
            <ac:picMk id="2" creationId="{B1872F18-0A69-4438-A815-D40F068FB823}"/>
          </ac:picMkLst>
        </pc:picChg>
      </pc:sldChg>
      <pc:sldChg chg="del">
        <pc:chgData name="Leonard, La Shae" userId="58a6f536-ebdd-4ab9-a6c7-874c9af4ffa8" providerId="ADAL" clId="{6D0EF9C6-27EF-4CCF-8C61-E87E022CC0FD}" dt="2021-02-11T20:27:56.224" v="1514" actId="47"/>
        <pc:sldMkLst>
          <pc:docMk/>
          <pc:sldMk cId="1631779703" sldId="834"/>
        </pc:sldMkLst>
      </pc:sldChg>
      <pc:sldChg chg="del">
        <pc:chgData name="Leonard, La Shae" userId="58a6f536-ebdd-4ab9-a6c7-874c9af4ffa8" providerId="ADAL" clId="{6D0EF9C6-27EF-4CCF-8C61-E87E022CC0FD}" dt="2021-02-11T20:27:56.224" v="1514" actId="47"/>
        <pc:sldMkLst>
          <pc:docMk/>
          <pc:sldMk cId="2051826916" sldId="835"/>
        </pc:sldMkLst>
      </pc:sldChg>
      <pc:sldChg chg="del">
        <pc:chgData name="Leonard, La Shae" userId="58a6f536-ebdd-4ab9-a6c7-874c9af4ffa8" providerId="ADAL" clId="{6D0EF9C6-27EF-4CCF-8C61-E87E022CC0FD}" dt="2021-02-11T20:27:56.224" v="1514" actId="47"/>
        <pc:sldMkLst>
          <pc:docMk/>
          <pc:sldMk cId="2773337188" sldId="836"/>
        </pc:sldMkLst>
      </pc:sldChg>
      <pc:sldChg chg="del">
        <pc:chgData name="Leonard, La Shae" userId="58a6f536-ebdd-4ab9-a6c7-874c9af4ffa8" providerId="ADAL" clId="{6D0EF9C6-27EF-4CCF-8C61-E87E022CC0FD}" dt="2021-02-11T20:27:56.224" v="1514" actId="47"/>
        <pc:sldMkLst>
          <pc:docMk/>
          <pc:sldMk cId="195479429" sldId="837"/>
        </pc:sldMkLst>
      </pc:sldChg>
      <pc:sldChg chg="del">
        <pc:chgData name="Leonard, La Shae" userId="58a6f536-ebdd-4ab9-a6c7-874c9af4ffa8" providerId="ADAL" clId="{6D0EF9C6-27EF-4CCF-8C61-E87E022CC0FD}" dt="2021-02-11T20:27:56.224" v="1514" actId="47"/>
        <pc:sldMkLst>
          <pc:docMk/>
          <pc:sldMk cId="3432710395" sldId="838"/>
        </pc:sldMkLst>
      </pc:sldChg>
      <pc:sldChg chg="del">
        <pc:chgData name="Leonard, La Shae" userId="58a6f536-ebdd-4ab9-a6c7-874c9af4ffa8" providerId="ADAL" clId="{6D0EF9C6-27EF-4CCF-8C61-E87E022CC0FD}" dt="2021-02-11T20:27:56.224" v="1514" actId="47"/>
        <pc:sldMkLst>
          <pc:docMk/>
          <pc:sldMk cId="1582792637" sldId="839"/>
        </pc:sldMkLst>
      </pc:sldChg>
      <pc:sldChg chg="addSp delSp modSp mod setBg modAnim">
        <pc:chgData name="Leonard, La Shae" userId="58a6f536-ebdd-4ab9-a6c7-874c9af4ffa8" providerId="ADAL" clId="{6D0EF9C6-27EF-4CCF-8C61-E87E022CC0FD}" dt="2021-02-11T21:00:28.217" v="1584" actId="207"/>
        <pc:sldMkLst>
          <pc:docMk/>
          <pc:sldMk cId="2047426739" sldId="840"/>
        </pc:sldMkLst>
        <pc:spChg chg="mod">
          <ac:chgData name="Leonard, La Shae" userId="58a6f536-ebdd-4ab9-a6c7-874c9af4ffa8" providerId="ADAL" clId="{6D0EF9C6-27EF-4CCF-8C61-E87E022CC0FD}" dt="2021-02-11T21:00:28.217" v="1584" actId="207"/>
          <ac:spMkLst>
            <pc:docMk/>
            <pc:sldMk cId="2047426739" sldId="840"/>
            <ac:spMk id="2" creationId="{007C3C04-2B0F-4C44-9C27-C6BEF677B902}"/>
          </ac:spMkLst>
        </pc:spChg>
        <pc:spChg chg="del mod">
          <ac:chgData name="Leonard, La Shae" userId="58a6f536-ebdd-4ab9-a6c7-874c9af4ffa8" providerId="ADAL" clId="{6D0EF9C6-27EF-4CCF-8C61-E87E022CC0FD}" dt="2021-02-11T20:26:59.544" v="1500"/>
          <ac:spMkLst>
            <pc:docMk/>
            <pc:sldMk cId="2047426739" sldId="840"/>
            <ac:spMk id="3" creationId="{7A2ADD4A-32A0-4B51-B4BF-74C7B8AF805E}"/>
          </ac:spMkLst>
        </pc:spChg>
        <pc:spChg chg="add del mod">
          <ac:chgData name="Leonard, La Shae" userId="58a6f536-ebdd-4ab9-a6c7-874c9af4ffa8" providerId="ADAL" clId="{6D0EF9C6-27EF-4CCF-8C61-E87E022CC0FD}" dt="2021-02-09T23:56:18.522" v="249" actId="478"/>
          <ac:spMkLst>
            <pc:docMk/>
            <pc:sldMk cId="2047426739" sldId="840"/>
            <ac:spMk id="4" creationId="{67F40170-2C79-4BF5-8CE4-5047FA8928C6}"/>
          </ac:spMkLst>
        </pc:spChg>
        <pc:picChg chg="add mod">
          <ac:chgData name="Leonard, La Shae" userId="58a6f536-ebdd-4ab9-a6c7-874c9af4ffa8" providerId="ADAL" clId="{6D0EF9C6-27EF-4CCF-8C61-E87E022CC0FD}" dt="2021-02-11T20:27:09.833" v="1504" actId="1076"/>
          <ac:picMkLst>
            <pc:docMk/>
            <pc:sldMk cId="2047426739" sldId="840"/>
            <ac:picMk id="4" creationId="{E8908D80-9B0B-4CB4-95C7-ED4D15499925}"/>
          </ac:picMkLst>
        </pc:picChg>
        <pc:picChg chg="add del mod">
          <ac:chgData name="Leonard, La Shae" userId="58a6f536-ebdd-4ab9-a6c7-874c9af4ffa8" providerId="ADAL" clId="{6D0EF9C6-27EF-4CCF-8C61-E87E022CC0FD}" dt="2021-02-09T23:58:33.783" v="291" actId="478"/>
          <ac:picMkLst>
            <pc:docMk/>
            <pc:sldMk cId="2047426739" sldId="840"/>
            <ac:picMk id="6" creationId="{17696402-EBD9-4952-AA37-5F90D326C6BE}"/>
          </ac:picMkLst>
        </pc:picChg>
        <pc:picChg chg="add del mod">
          <ac:chgData name="Leonard, La Shae" userId="58a6f536-ebdd-4ab9-a6c7-874c9af4ffa8" providerId="ADAL" clId="{6D0EF9C6-27EF-4CCF-8C61-E87E022CC0FD}" dt="2021-02-11T19:43:20.089" v="556" actId="478"/>
          <ac:picMkLst>
            <pc:docMk/>
            <pc:sldMk cId="2047426739" sldId="840"/>
            <ac:picMk id="8" creationId="{E206A108-6909-411F-830C-5048FEEC0D68}"/>
          </ac:picMkLst>
        </pc:picChg>
      </pc:sldChg>
      <pc:sldChg chg="del">
        <pc:chgData name="Leonard, La Shae" userId="58a6f536-ebdd-4ab9-a6c7-874c9af4ffa8" providerId="ADAL" clId="{6D0EF9C6-27EF-4CCF-8C61-E87E022CC0FD}" dt="2021-02-11T20:27:56.224" v="1514" actId="47"/>
        <pc:sldMkLst>
          <pc:docMk/>
          <pc:sldMk cId="2656571697" sldId="841"/>
        </pc:sldMkLst>
      </pc:sldChg>
      <pc:sldChg chg="del">
        <pc:chgData name="Leonard, La Shae" userId="58a6f536-ebdd-4ab9-a6c7-874c9af4ffa8" providerId="ADAL" clId="{6D0EF9C6-27EF-4CCF-8C61-E87E022CC0FD}" dt="2021-02-11T20:27:56.224" v="1514" actId="47"/>
        <pc:sldMkLst>
          <pc:docMk/>
          <pc:sldMk cId="2284242750" sldId="842"/>
        </pc:sldMkLst>
      </pc:sldChg>
      <pc:sldChg chg="del">
        <pc:chgData name="Leonard, La Shae" userId="58a6f536-ebdd-4ab9-a6c7-874c9af4ffa8" providerId="ADAL" clId="{6D0EF9C6-27EF-4CCF-8C61-E87E022CC0FD}" dt="2021-02-11T20:27:47.883" v="1513" actId="47"/>
        <pc:sldMkLst>
          <pc:docMk/>
          <pc:sldMk cId="3666418496" sldId="843"/>
        </pc:sldMkLst>
      </pc:sldChg>
      <pc:sldChg chg="modSp mod">
        <pc:chgData name="Leonard, La Shae" userId="58a6f536-ebdd-4ab9-a6c7-874c9af4ffa8" providerId="ADAL" clId="{6D0EF9C6-27EF-4CCF-8C61-E87E022CC0FD}" dt="2021-02-12T15:30:47.209" v="1741" actId="1076"/>
        <pc:sldMkLst>
          <pc:docMk/>
          <pc:sldMk cId="1410985081" sldId="844"/>
        </pc:sldMkLst>
        <pc:spChg chg="mod">
          <ac:chgData name="Leonard, La Shae" userId="58a6f536-ebdd-4ab9-a6c7-874c9af4ffa8" providerId="ADAL" clId="{6D0EF9C6-27EF-4CCF-8C61-E87E022CC0FD}" dt="2021-02-12T15:30:47.209" v="1741" actId="1076"/>
          <ac:spMkLst>
            <pc:docMk/>
            <pc:sldMk cId="1410985081" sldId="844"/>
            <ac:spMk id="2" creationId="{8C7DAA1F-86D9-46DF-AC94-4A430F63FA93}"/>
          </ac:spMkLst>
        </pc:spChg>
        <pc:spChg chg="mod">
          <ac:chgData name="Leonard, La Shae" userId="58a6f536-ebdd-4ab9-a6c7-874c9af4ffa8" providerId="ADAL" clId="{6D0EF9C6-27EF-4CCF-8C61-E87E022CC0FD}" dt="2021-02-12T15:30:43.475" v="1740" actId="14100"/>
          <ac:spMkLst>
            <pc:docMk/>
            <pc:sldMk cId="1410985081" sldId="844"/>
            <ac:spMk id="3" creationId="{1B2564F4-8856-4DED-BDA4-3BAE926BB0B5}"/>
          </ac:spMkLst>
        </pc:spChg>
      </pc:sldChg>
      <pc:sldChg chg="modSp add mod setBg">
        <pc:chgData name="Leonard, La Shae" userId="58a6f536-ebdd-4ab9-a6c7-874c9af4ffa8" providerId="ADAL" clId="{6D0EF9C6-27EF-4CCF-8C61-E87E022CC0FD}" dt="2021-02-12T16:58:32.091" v="1822" actId="27636"/>
        <pc:sldMkLst>
          <pc:docMk/>
          <pc:sldMk cId="1561521454" sldId="845"/>
        </pc:sldMkLst>
        <pc:spChg chg="mod">
          <ac:chgData name="Leonard, La Shae" userId="58a6f536-ebdd-4ab9-a6c7-874c9af4ffa8" providerId="ADAL" clId="{6D0EF9C6-27EF-4CCF-8C61-E87E022CC0FD}" dt="2021-02-12T15:24:16.602" v="1698" actId="404"/>
          <ac:spMkLst>
            <pc:docMk/>
            <pc:sldMk cId="1561521454" sldId="845"/>
            <ac:spMk id="2" creationId="{007C3C04-2B0F-4C44-9C27-C6BEF677B902}"/>
          </ac:spMkLst>
        </pc:spChg>
        <pc:spChg chg="mod">
          <ac:chgData name="Leonard, La Shae" userId="58a6f536-ebdd-4ab9-a6c7-874c9af4ffa8" providerId="ADAL" clId="{6D0EF9C6-27EF-4CCF-8C61-E87E022CC0FD}" dt="2021-02-11T20:28:19.684" v="1515" actId="20577"/>
          <ac:spMkLst>
            <pc:docMk/>
            <pc:sldMk cId="1561521454" sldId="845"/>
            <ac:spMk id="3" creationId="{7A2ADD4A-32A0-4B51-B4BF-74C7B8AF805E}"/>
          </ac:spMkLst>
        </pc:spChg>
        <pc:spChg chg="mod">
          <ac:chgData name="Leonard, La Shae" userId="58a6f536-ebdd-4ab9-a6c7-874c9af4ffa8" providerId="ADAL" clId="{6D0EF9C6-27EF-4CCF-8C61-E87E022CC0FD}" dt="2021-02-12T16:58:32.091" v="1822" actId="27636"/>
          <ac:spMkLst>
            <pc:docMk/>
            <pc:sldMk cId="1561521454" sldId="845"/>
            <ac:spMk id="56" creationId="{6FB63847-2665-4FAB-8FAB-4352ED3AE422}"/>
          </ac:spMkLst>
        </pc:spChg>
      </pc:sldChg>
      <pc:sldChg chg="new del">
        <pc:chgData name="Leonard, La Shae" userId="58a6f536-ebdd-4ab9-a6c7-874c9af4ffa8" providerId="ADAL" clId="{6D0EF9C6-27EF-4CCF-8C61-E87E022CC0FD}" dt="2021-02-09T23:11:31.299" v="52" actId="47"/>
        <pc:sldMkLst>
          <pc:docMk/>
          <pc:sldMk cId="2866581273" sldId="845"/>
        </pc:sldMkLst>
      </pc:sldChg>
      <pc:sldChg chg="addSp delSp modSp add mod setBg">
        <pc:chgData name="Leonard, La Shae" userId="58a6f536-ebdd-4ab9-a6c7-874c9af4ffa8" providerId="ADAL" clId="{6D0EF9C6-27EF-4CCF-8C61-E87E022CC0FD}" dt="2021-02-11T21:00:24.023" v="1583" actId="207"/>
        <pc:sldMkLst>
          <pc:docMk/>
          <pc:sldMk cId="782068280" sldId="846"/>
        </pc:sldMkLst>
        <pc:spChg chg="mod">
          <ac:chgData name="Leonard, La Shae" userId="58a6f536-ebdd-4ab9-a6c7-874c9af4ffa8" providerId="ADAL" clId="{6D0EF9C6-27EF-4CCF-8C61-E87E022CC0FD}" dt="2021-02-11T21:00:24.023" v="1583" actId="207"/>
          <ac:spMkLst>
            <pc:docMk/>
            <pc:sldMk cId="782068280" sldId="846"/>
            <ac:spMk id="2" creationId="{007C3C04-2B0F-4C44-9C27-C6BEF677B902}"/>
          </ac:spMkLst>
        </pc:spChg>
        <pc:spChg chg="add del mod">
          <ac:chgData name="Leonard, La Shae" userId="58a6f536-ebdd-4ab9-a6c7-874c9af4ffa8" providerId="ADAL" clId="{6D0EF9C6-27EF-4CCF-8C61-E87E022CC0FD}" dt="2021-02-09T23:13:39.041" v="119" actId="931"/>
          <ac:spMkLst>
            <pc:docMk/>
            <pc:sldMk cId="782068280" sldId="846"/>
            <ac:spMk id="3" creationId="{7A2ADD4A-32A0-4B51-B4BF-74C7B8AF805E}"/>
          </ac:spMkLst>
        </pc:spChg>
        <pc:spChg chg="add mod">
          <ac:chgData name="Leonard, La Shae" userId="58a6f536-ebdd-4ab9-a6c7-874c9af4ffa8" providerId="ADAL" clId="{6D0EF9C6-27EF-4CCF-8C61-E87E022CC0FD}" dt="2021-02-09T23:52:38.670" v="207" actId="20577"/>
          <ac:spMkLst>
            <pc:docMk/>
            <pc:sldMk cId="782068280" sldId="846"/>
            <ac:spMk id="12" creationId="{BDDC1E5C-BFEF-4D43-8D65-119971BE2486}"/>
          </ac:spMkLst>
        </pc:spChg>
        <pc:spChg chg="add mod">
          <ac:chgData name="Leonard, La Shae" userId="58a6f536-ebdd-4ab9-a6c7-874c9af4ffa8" providerId="ADAL" clId="{6D0EF9C6-27EF-4CCF-8C61-E87E022CC0FD}" dt="2021-02-09T23:50:43.199" v="192" actId="1076"/>
          <ac:spMkLst>
            <pc:docMk/>
            <pc:sldMk cId="782068280" sldId="846"/>
            <ac:spMk id="13" creationId="{C3DA2CCF-EAE4-4C9C-8E91-3BBBC6CF6058}"/>
          </ac:spMkLst>
        </pc:spChg>
        <pc:picChg chg="add del mod">
          <ac:chgData name="Leonard, La Shae" userId="58a6f536-ebdd-4ab9-a6c7-874c9af4ffa8" providerId="ADAL" clId="{6D0EF9C6-27EF-4CCF-8C61-E87E022CC0FD}" dt="2021-02-09T23:13:05.347" v="112"/>
          <ac:picMkLst>
            <pc:docMk/>
            <pc:sldMk cId="782068280" sldId="846"/>
            <ac:picMk id="5" creationId="{44C12085-162E-4EE6-8DDF-E9E1A332B2E4}"/>
          </ac:picMkLst>
        </pc:picChg>
        <pc:picChg chg="add del mod">
          <ac:chgData name="Leonard, La Shae" userId="58a6f536-ebdd-4ab9-a6c7-874c9af4ffa8" providerId="ADAL" clId="{6D0EF9C6-27EF-4CCF-8C61-E87E022CC0FD}" dt="2021-02-09T23:13:10.228" v="114"/>
          <ac:picMkLst>
            <pc:docMk/>
            <pc:sldMk cId="782068280" sldId="846"/>
            <ac:picMk id="7" creationId="{981E7A29-24BE-4049-9701-32A18ECB5A79}"/>
          </ac:picMkLst>
        </pc:picChg>
        <pc:picChg chg="add del mod">
          <ac:chgData name="Leonard, La Shae" userId="58a6f536-ebdd-4ab9-a6c7-874c9af4ffa8" providerId="ADAL" clId="{6D0EF9C6-27EF-4CCF-8C61-E87E022CC0FD}" dt="2021-02-09T23:13:19.953" v="117"/>
          <ac:picMkLst>
            <pc:docMk/>
            <pc:sldMk cId="782068280" sldId="846"/>
            <ac:picMk id="9" creationId="{2381F8F7-6260-40A6-B92C-FD5477AFF093}"/>
          </ac:picMkLst>
        </pc:picChg>
        <pc:picChg chg="add mod">
          <ac:chgData name="Leonard, La Shae" userId="58a6f536-ebdd-4ab9-a6c7-874c9af4ffa8" providerId="ADAL" clId="{6D0EF9C6-27EF-4CCF-8C61-E87E022CC0FD}" dt="2021-02-09T23:52:15.230" v="199" actId="14100"/>
          <ac:picMkLst>
            <pc:docMk/>
            <pc:sldMk cId="782068280" sldId="846"/>
            <ac:picMk id="11" creationId="{A3E1E17D-53B5-4995-BAF3-6AA68D4A9A7E}"/>
          </ac:picMkLst>
        </pc:picChg>
      </pc:sldChg>
      <pc:sldChg chg="addSp modSp add mod ord setBg">
        <pc:chgData name="Leonard, La Shae" userId="58a6f536-ebdd-4ab9-a6c7-874c9af4ffa8" providerId="ADAL" clId="{6D0EF9C6-27EF-4CCF-8C61-E87E022CC0FD}" dt="2021-02-12T17:27:27.875" v="1825" actId="2711"/>
        <pc:sldMkLst>
          <pc:docMk/>
          <pc:sldMk cId="1532809463" sldId="847"/>
        </pc:sldMkLst>
        <pc:spChg chg="mod">
          <ac:chgData name="Leonard, La Shae" userId="58a6f536-ebdd-4ab9-a6c7-874c9af4ffa8" providerId="ADAL" clId="{6D0EF9C6-27EF-4CCF-8C61-E87E022CC0FD}" dt="2021-02-12T15:20:47.851" v="1684" actId="14100"/>
          <ac:spMkLst>
            <pc:docMk/>
            <pc:sldMk cId="1532809463" sldId="847"/>
            <ac:spMk id="2" creationId="{007C3C04-2B0F-4C44-9C27-C6BEF677B902}"/>
          </ac:spMkLst>
        </pc:spChg>
        <pc:spChg chg="mod">
          <ac:chgData name="Leonard, La Shae" userId="58a6f536-ebdd-4ab9-a6c7-874c9af4ffa8" providerId="ADAL" clId="{6D0EF9C6-27EF-4CCF-8C61-E87E022CC0FD}" dt="2021-02-12T17:27:27.875" v="1825" actId="2711"/>
          <ac:spMkLst>
            <pc:docMk/>
            <pc:sldMk cId="1532809463" sldId="847"/>
            <ac:spMk id="5" creationId="{29FA93E3-83F0-408F-A0E9-856EDFBA4D8A}"/>
          </ac:spMkLst>
        </pc:spChg>
        <pc:picChg chg="add mod">
          <ac:chgData name="Leonard, La Shae" userId="58a6f536-ebdd-4ab9-a6c7-874c9af4ffa8" providerId="ADAL" clId="{6D0EF9C6-27EF-4CCF-8C61-E87E022CC0FD}" dt="2021-02-09T23:58:31.479" v="290" actId="14100"/>
          <ac:picMkLst>
            <pc:docMk/>
            <pc:sldMk cId="1532809463" sldId="847"/>
            <ac:picMk id="4" creationId="{2F2E3DD1-95C3-4142-87FA-19758DCEF09A}"/>
          </ac:picMkLst>
        </pc:picChg>
      </pc:sldChg>
      <pc:sldChg chg="modSp add del mod ord">
        <pc:chgData name="Leonard, La Shae" userId="58a6f536-ebdd-4ab9-a6c7-874c9af4ffa8" providerId="ADAL" clId="{6D0EF9C6-27EF-4CCF-8C61-E87E022CC0FD}" dt="2021-02-09T23:59:25.094" v="312" actId="47"/>
        <pc:sldMkLst>
          <pc:docMk/>
          <pc:sldMk cId="357623376" sldId="848"/>
        </pc:sldMkLst>
        <pc:spChg chg="mod">
          <ac:chgData name="Leonard, La Shae" userId="58a6f536-ebdd-4ab9-a6c7-874c9af4ffa8" providerId="ADAL" clId="{6D0EF9C6-27EF-4CCF-8C61-E87E022CC0FD}" dt="2021-02-09T23:59:23.145" v="311" actId="20577"/>
          <ac:spMkLst>
            <pc:docMk/>
            <pc:sldMk cId="357623376" sldId="848"/>
            <ac:spMk id="2" creationId="{007C3C04-2B0F-4C44-9C27-C6BEF677B902}"/>
          </ac:spMkLst>
        </pc:spChg>
      </pc:sldChg>
      <pc:sldChg chg="addSp modSp new mod ord setBg setClrOvrMap">
        <pc:chgData name="Leonard, La Shae" userId="58a6f536-ebdd-4ab9-a6c7-874c9af4ffa8" providerId="ADAL" clId="{6D0EF9C6-27EF-4CCF-8C61-E87E022CC0FD}" dt="2021-02-11T20:17:55.245" v="848" actId="14100"/>
        <pc:sldMkLst>
          <pc:docMk/>
          <pc:sldMk cId="1249130863" sldId="848"/>
        </pc:sldMkLst>
        <pc:spChg chg="mod">
          <ac:chgData name="Leonard, La Shae" userId="58a6f536-ebdd-4ab9-a6c7-874c9af4ffa8" providerId="ADAL" clId="{6D0EF9C6-27EF-4CCF-8C61-E87E022CC0FD}" dt="2021-02-11T20:16:34.829" v="832" actId="26606"/>
          <ac:spMkLst>
            <pc:docMk/>
            <pc:sldMk cId="1249130863" sldId="848"/>
            <ac:spMk id="2" creationId="{E2028FC4-3CC8-4DD8-80B8-65B5D205A16E}"/>
          </ac:spMkLst>
        </pc:spChg>
        <pc:picChg chg="add mod modCrop">
          <ac:chgData name="Leonard, La Shae" userId="58a6f536-ebdd-4ab9-a6c7-874c9af4ffa8" providerId="ADAL" clId="{6D0EF9C6-27EF-4CCF-8C61-E87E022CC0FD}" dt="2021-02-11T20:17:55.245" v="848" actId="14100"/>
          <ac:picMkLst>
            <pc:docMk/>
            <pc:sldMk cId="1249130863" sldId="848"/>
            <ac:picMk id="4" creationId="{0ACED69C-77BF-45A7-9EBF-F436E023BD53}"/>
          </ac:picMkLst>
        </pc:picChg>
      </pc:sldChg>
      <pc:sldChg chg="modSp add del mod">
        <pc:chgData name="Leonard, La Shae" userId="58a6f536-ebdd-4ab9-a6c7-874c9af4ffa8" providerId="ADAL" clId="{6D0EF9C6-27EF-4CCF-8C61-E87E022CC0FD}" dt="2021-02-11T20:27:39.083" v="1510" actId="47"/>
        <pc:sldMkLst>
          <pc:docMk/>
          <pc:sldMk cId="598694453" sldId="849"/>
        </pc:sldMkLst>
        <pc:spChg chg="mod">
          <ac:chgData name="Leonard, La Shae" userId="58a6f536-ebdd-4ab9-a6c7-874c9af4ffa8" providerId="ADAL" clId="{6D0EF9C6-27EF-4CCF-8C61-E87E022CC0FD}" dt="2021-02-11T20:18:39.463" v="872" actId="20577"/>
          <ac:spMkLst>
            <pc:docMk/>
            <pc:sldMk cId="598694453" sldId="849"/>
            <ac:spMk id="4" creationId="{17F31DEA-4684-407C-877F-8D80F63A3B2A}"/>
          </ac:spMkLst>
        </pc:spChg>
      </pc:sldChg>
      <pc:sldChg chg="modSp add mod ord setBg">
        <pc:chgData name="Leonard, La Shae" userId="58a6f536-ebdd-4ab9-a6c7-874c9af4ffa8" providerId="ADAL" clId="{6D0EF9C6-27EF-4CCF-8C61-E87E022CC0FD}" dt="2021-02-12T15:42:03.463" v="1751" actId="14100"/>
        <pc:sldMkLst>
          <pc:docMk/>
          <pc:sldMk cId="4191100555" sldId="850"/>
        </pc:sldMkLst>
        <pc:spChg chg="mod">
          <ac:chgData name="Leonard, La Shae" userId="58a6f536-ebdd-4ab9-a6c7-874c9af4ffa8" providerId="ADAL" clId="{6D0EF9C6-27EF-4CCF-8C61-E87E022CC0FD}" dt="2021-02-12T15:41:27.966" v="1743" actId="1076"/>
          <ac:spMkLst>
            <pc:docMk/>
            <pc:sldMk cId="4191100555" sldId="850"/>
            <ac:spMk id="4" creationId="{17F31DEA-4684-407C-877F-8D80F63A3B2A}"/>
          </ac:spMkLst>
        </pc:spChg>
        <pc:spChg chg="mod">
          <ac:chgData name="Leonard, La Shae" userId="58a6f536-ebdd-4ab9-a6c7-874c9af4ffa8" providerId="ADAL" clId="{6D0EF9C6-27EF-4CCF-8C61-E87E022CC0FD}" dt="2021-02-12T15:42:03.463" v="1751" actId="14100"/>
          <ac:spMkLst>
            <pc:docMk/>
            <pc:sldMk cId="4191100555" sldId="850"/>
            <ac:spMk id="6" creationId="{133B7162-DF68-40F4-A9C2-68D07A3CDAC8}"/>
          </ac:spMkLst>
        </pc:spChg>
        <pc:spChg chg="mod">
          <ac:chgData name="Leonard, La Shae" userId="58a6f536-ebdd-4ab9-a6c7-874c9af4ffa8" providerId="ADAL" clId="{6D0EF9C6-27EF-4CCF-8C61-E87E022CC0FD}" dt="2021-02-11T20:23:47.351" v="1166" actId="20577"/>
          <ac:spMkLst>
            <pc:docMk/>
            <pc:sldMk cId="4191100555" sldId="850"/>
            <ac:spMk id="7" creationId="{87A9AEEB-CBDA-4966-88AF-1CA7481295B6}"/>
          </ac:spMkLst>
        </pc:spChg>
        <pc:picChg chg="mod modCrop">
          <ac:chgData name="Leonard, La Shae" userId="58a6f536-ebdd-4ab9-a6c7-874c9af4ffa8" providerId="ADAL" clId="{6D0EF9C6-27EF-4CCF-8C61-E87E022CC0FD}" dt="2021-02-12T15:42:03.463" v="1751" actId="14100"/>
          <ac:picMkLst>
            <pc:docMk/>
            <pc:sldMk cId="4191100555" sldId="850"/>
            <ac:picMk id="2" creationId="{68FDF2B2-E06E-460A-9103-CF5ACCF43229}"/>
          </ac:picMkLst>
        </pc:picChg>
      </pc:sldChg>
      <pc:sldChg chg="modSp add mod setBg">
        <pc:chgData name="Leonard, La Shae" userId="58a6f536-ebdd-4ab9-a6c7-874c9af4ffa8" providerId="ADAL" clId="{6D0EF9C6-27EF-4CCF-8C61-E87E022CC0FD}" dt="2021-02-12T15:17:18.871" v="1646" actId="1035"/>
        <pc:sldMkLst>
          <pc:docMk/>
          <pc:sldMk cId="650052972" sldId="851"/>
        </pc:sldMkLst>
        <pc:picChg chg="mod">
          <ac:chgData name="Leonard, La Shae" userId="58a6f536-ebdd-4ab9-a6c7-874c9af4ffa8" providerId="ADAL" clId="{6D0EF9C6-27EF-4CCF-8C61-E87E022CC0FD}" dt="2021-02-12T15:17:18.871" v="1646" actId="1035"/>
          <ac:picMkLst>
            <pc:docMk/>
            <pc:sldMk cId="650052972" sldId="851"/>
            <ac:picMk id="2" creationId="{1B218D28-89DF-4495-A05B-510341C0C053}"/>
          </ac:picMkLst>
        </pc:picChg>
      </pc:sldChg>
      <pc:sldChg chg="addSp delSp modSp add mod ord setBg modNotesTx">
        <pc:chgData name="Leonard, La Shae" userId="58a6f536-ebdd-4ab9-a6c7-874c9af4ffa8" providerId="ADAL" clId="{6D0EF9C6-27EF-4CCF-8C61-E87E022CC0FD}" dt="2021-02-12T17:26:45.300" v="1823" actId="2711"/>
        <pc:sldMkLst>
          <pc:docMk/>
          <pc:sldMk cId="1368276829" sldId="852"/>
        </pc:sldMkLst>
        <pc:spChg chg="mod">
          <ac:chgData name="Leonard, La Shae" userId="58a6f536-ebdd-4ab9-a6c7-874c9af4ffa8" providerId="ADAL" clId="{6D0EF9C6-27EF-4CCF-8C61-E87E022CC0FD}" dt="2021-02-11T20:27:46.260" v="1512"/>
          <ac:spMkLst>
            <pc:docMk/>
            <pc:sldMk cId="1368276829" sldId="852"/>
            <ac:spMk id="4" creationId="{17F31DEA-4684-407C-877F-8D80F63A3B2A}"/>
          </ac:spMkLst>
        </pc:spChg>
        <pc:spChg chg="add del mod">
          <ac:chgData name="Leonard, La Shae" userId="58a6f536-ebdd-4ab9-a6c7-874c9af4ffa8" providerId="ADAL" clId="{6D0EF9C6-27EF-4CCF-8C61-E87E022CC0FD}" dt="2021-02-11T20:27:37.552" v="1509" actId="478"/>
          <ac:spMkLst>
            <pc:docMk/>
            <pc:sldMk cId="1368276829" sldId="852"/>
            <ac:spMk id="6" creationId="{123B4185-A621-485D-9EBC-7AEF0333A463}"/>
          </ac:spMkLst>
        </pc:spChg>
        <pc:spChg chg="add mod">
          <ac:chgData name="Leonard, La Shae" userId="58a6f536-ebdd-4ab9-a6c7-874c9af4ffa8" providerId="ADAL" clId="{6D0EF9C6-27EF-4CCF-8C61-E87E022CC0FD}" dt="2021-02-12T17:26:45.300" v="1823" actId="2711"/>
          <ac:spMkLst>
            <pc:docMk/>
            <pc:sldMk cId="1368276829" sldId="852"/>
            <ac:spMk id="6" creationId="{F5A5E469-E826-4DBC-BF8D-8F808D1078C3}"/>
          </ac:spMkLst>
        </pc:spChg>
        <pc:spChg chg="add del mod">
          <ac:chgData name="Leonard, La Shae" userId="58a6f536-ebdd-4ab9-a6c7-874c9af4ffa8" providerId="ADAL" clId="{6D0EF9C6-27EF-4CCF-8C61-E87E022CC0FD}" dt="2021-02-12T15:47:09.879" v="1761"/>
          <ac:spMkLst>
            <pc:docMk/>
            <pc:sldMk cId="1368276829" sldId="852"/>
            <ac:spMk id="7" creationId="{F2F146C9-FCEE-426A-9C60-76EF9FF9725E}"/>
          </ac:spMkLst>
        </pc:spChg>
      </pc:sldChg>
      <pc:sldChg chg="add setBg">
        <pc:chgData name="Leonard, La Shae" userId="58a6f536-ebdd-4ab9-a6c7-874c9af4ffa8" providerId="ADAL" clId="{6D0EF9C6-27EF-4CCF-8C61-E87E022CC0FD}" dt="2021-02-11T21:00:04.538" v="1579"/>
        <pc:sldMkLst>
          <pc:docMk/>
          <pc:sldMk cId="2045738880" sldId="853"/>
        </pc:sldMkLst>
      </pc:sldChg>
      <pc:sldChg chg="add setBg">
        <pc:chgData name="Leonard, La Shae" userId="58a6f536-ebdd-4ab9-a6c7-874c9af4ffa8" providerId="ADAL" clId="{6D0EF9C6-27EF-4CCF-8C61-E87E022CC0FD}" dt="2021-02-11T21:00:00.045" v="1577"/>
        <pc:sldMkLst>
          <pc:docMk/>
          <pc:sldMk cId="3175371168" sldId="854"/>
        </pc:sldMkLst>
      </pc:sldChg>
      <pc:sldChg chg="modSp add mod ord setBg">
        <pc:chgData name="Leonard, La Shae" userId="58a6f536-ebdd-4ab9-a6c7-874c9af4ffa8" providerId="ADAL" clId="{6D0EF9C6-27EF-4CCF-8C61-E87E022CC0FD}" dt="2021-02-12T15:44:43.888" v="1756" actId="14100"/>
        <pc:sldMkLst>
          <pc:docMk/>
          <pc:sldMk cId="255257307" sldId="855"/>
        </pc:sldMkLst>
        <pc:spChg chg="mod">
          <ac:chgData name="Leonard, La Shae" userId="58a6f536-ebdd-4ab9-a6c7-874c9af4ffa8" providerId="ADAL" clId="{6D0EF9C6-27EF-4CCF-8C61-E87E022CC0FD}" dt="2021-02-12T15:24:06.172" v="1696" actId="255"/>
          <ac:spMkLst>
            <pc:docMk/>
            <pc:sldMk cId="255257307" sldId="855"/>
            <ac:spMk id="2" creationId="{007C3C04-2B0F-4C44-9C27-C6BEF677B902}"/>
          </ac:spMkLst>
        </pc:spChg>
        <pc:spChg chg="mod">
          <ac:chgData name="Leonard, La Shae" userId="58a6f536-ebdd-4ab9-a6c7-874c9af4ffa8" providerId="ADAL" clId="{6D0EF9C6-27EF-4CCF-8C61-E87E022CC0FD}" dt="2021-02-11T20:28:43.652" v="1541" actId="20577"/>
          <ac:spMkLst>
            <pc:docMk/>
            <pc:sldMk cId="255257307" sldId="855"/>
            <ac:spMk id="3" creationId="{7A2ADD4A-32A0-4B51-B4BF-74C7B8AF805E}"/>
          </ac:spMkLst>
        </pc:spChg>
        <pc:spChg chg="mod">
          <ac:chgData name="Leonard, La Shae" userId="58a6f536-ebdd-4ab9-a6c7-874c9af4ffa8" providerId="ADAL" clId="{6D0EF9C6-27EF-4CCF-8C61-E87E022CC0FD}" dt="2021-02-12T15:44:43.888" v="1756" actId="14100"/>
          <ac:spMkLst>
            <pc:docMk/>
            <pc:sldMk cId="255257307" sldId="855"/>
            <ac:spMk id="29" creationId="{30B0ABB2-638D-4397-AA42-136E6B2111A0}"/>
          </ac:spMkLst>
        </pc:spChg>
      </pc:sldChg>
      <pc:sldChg chg="addSp modSp mod setBg">
        <pc:chgData name="Leonard, La Shae" userId="58a6f536-ebdd-4ab9-a6c7-874c9af4ffa8" providerId="ADAL" clId="{6D0EF9C6-27EF-4CCF-8C61-E87E022CC0FD}" dt="2021-02-12T15:30:14.843" v="1737" actId="1038"/>
        <pc:sldMkLst>
          <pc:docMk/>
          <pc:sldMk cId="322639283" sldId="856"/>
        </pc:sldMkLst>
        <pc:spChg chg="mod">
          <ac:chgData name="Leonard, La Shae" userId="58a6f536-ebdd-4ab9-a6c7-874c9af4ffa8" providerId="ADAL" clId="{6D0EF9C6-27EF-4CCF-8C61-E87E022CC0FD}" dt="2021-02-12T15:24:12.089" v="1697" actId="404"/>
          <ac:spMkLst>
            <pc:docMk/>
            <pc:sldMk cId="322639283" sldId="856"/>
            <ac:spMk id="2" creationId="{007C3C04-2B0F-4C44-9C27-C6BEF677B902}"/>
          </ac:spMkLst>
        </pc:spChg>
        <pc:spChg chg="add mod">
          <ac:chgData name="Leonard, La Shae" userId="58a6f536-ebdd-4ab9-a6c7-874c9af4ffa8" providerId="ADAL" clId="{6D0EF9C6-27EF-4CCF-8C61-E87E022CC0FD}" dt="2021-02-12T15:30:14.843" v="1737" actId="1038"/>
          <ac:spMkLst>
            <pc:docMk/>
            <pc:sldMk cId="322639283" sldId="856"/>
            <ac:spMk id="3" creationId="{0AC69F69-0A05-4B10-9EEB-5F71B3E1F34F}"/>
          </ac:spMkLst>
        </pc:spChg>
        <pc:spChg chg="mod">
          <ac:chgData name="Leonard, La Shae" userId="58a6f536-ebdd-4ab9-a6c7-874c9af4ffa8" providerId="ADAL" clId="{6D0EF9C6-27EF-4CCF-8C61-E87E022CC0FD}" dt="2021-02-12T15:26:48.860" v="1703" actId="1076"/>
          <ac:spMkLst>
            <pc:docMk/>
            <pc:sldMk cId="322639283" sldId="856"/>
            <ac:spMk id="10" creationId="{3C3A84A1-60D1-419B-AD59-7B6A1E294F82}"/>
          </ac:spMkLst>
        </pc:spChg>
        <pc:spChg chg="mod">
          <ac:chgData name="Leonard, La Shae" userId="58a6f536-ebdd-4ab9-a6c7-874c9af4ffa8" providerId="ADAL" clId="{6D0EF9C6-27EF-4CCF-8C61-E87E022CC0FD}" dt="2021-02-12T15:23:16.197" v="1690" actId="1076"/>
          <ac:spMkLst>
            <pc:docMk/>
            <pc:sldMk cId="322639283" sldId="856"/>
            <ac:spMk id="29" creationId="{30B0ABB2-638D-4397-AA42-136E6B2111A0}"/>
          </ac:spMkLst>
        </pc:spChg>
      </pc:sldChg>
    </pc:docChg>
  </pc:docChgLst>
  <pc:docChgLst>
    <pc:chgData name="Leonard, La Shae" userId="S::lleonard@ymcadallas.org::58a6f536-ebdd-4ab9-a6c7-874c9af4ffa8" providerId="AD" clId="Web-{A487F988-4F5B-ADD8-79A7-141BF28B65F9}"/>
    <pc:docChg chg="modSld">
      <pc:chgData name="Leonard, La Shae" userId="S::lleonard@ymcadallas.org::58a6f536-ebdd-4ab9-a6c7-874c9af4ffa8" providerId="AD" clId="Web-{A487F988-4F5B-ADD8-79A7-141BF28B65F9}" dt="2021-02-12T18:21:53.863" v="30" actId="14100"/>
      <pc:docMkLst>
        <pc:docMk/>
      </pc:docMkLst>
      <pc:sldChg chg="addSp modSp">
        <pc:chgData name="Leonard, La Shae" userId="S::lleonard@ymcadallas.org::58a6f536-ebdd-4ab9-a6c7-874c9af4ffa8" providerId="AD" clId="Web-{A487F988-4F5B-ADD8-79A7-141BF28B65F9}" dt="2021-02-12T18:21:53.863" v="30" actId="14100"/>
        <pc:sldMkLst>
          <pc:docMk/>
          <pc:sldMk cId="2047426739" sldId="840"/>
        </pc:sldMkLst>
        <pc:spChg chg="add mod">
          <ac:chgData name="Leonard, La Shae" userId="S::lleonard@ymcadallas.org::58a6f536-ebdd-4ab9-a6c7-874c9af4ffa8" providerId="AD" clId="Web-{A487F988-4F5B-ADD8-79A7-141BF28B65F9}" dt="2021-02-12T18:21:53.863" v="30" actId="14100"/>
          <ac:spMkLst>
            <pc:docMk/>
            <pc:sldMk cId="2047426739" sldId="840"/>
            <ac:spMk id="5" creationId="{BBCA91B0-8D21-4E8D-B6CF-218446112227}"/>
          </ac:spMkLst>
        </pc:spChg>
      </pc:sldChg>
    </pc:docChg>
  </pc:docChgLst>
  <pc:docChgLst>
    <pc:chgData name="Leonard, La Shae" userId="58a6f536-ebdd-4ab9-a6c7-874c9af4ffa8" providerId="ADAL" clId="{C1431F36-0067-47AC-9173-DCF1898F2897}"/>
    <pc:docChg chg="custSel addSld modSld">
      <pc:chgData name="Leonard, La Shae" userId="58a6f536-ebdd-4ab9-a6c7-874c9af4ffa8" providerId="ADAL" clId="{C1431F36-0067-47AC-9173-DCF1898F2897}" dt="2022-01-20T22:22:26.320" v="5" actId="1076"/>
      <pc:docMkLst>
        <pc:docMk/>
      </pc:docMkLst>
      <pc:sldChg chg="addSp delSp modSp add mod modAnim">
        <pc:chgData name="Leonard, La Shae" userId="58a6f536-ebdd-4ab9-a6c7-874c9af4ffa8" providerId="ADAL" clId="{C1431F36-0067-47AC-9173-DCF1898F2897}" dt="2022-01-20T22:22:26.320" v="5" actId="1076"/>
        <pc:sldMkLst>
          <pc:docMk/>
          <pc:sldMk cId="87403360" sldId="859"/>
        </pc:sldMkLst>
        <pc:spChg chg="del">
          <ac:chgData name="Leonard, La Shae" userId="58a6f536-ebdd-4ab9-a6c7-874c9af4ffa8" providerId="ADAL" clId="{C1431F36-0067-47AC-9173-DCF1898F2897}" dt="2022-01-20T22:21:54.935" v="2" actId="478"/>
          <ac:spMkLst>
            <pc:docMk/>
            <pc:sldMk cId="87403360" sldId="859"/>
            <ac:spMk id="6" creationId="{133B7162-DF68-40F4-A9C2-68D07A3CDAC8}"/>
          </ac:spMkLst>
        </pc:spChg>
        <pc:spChg chg="del">
          <ac:chgData name="Leonard, La Shae" userId="58a6f536-ebdd-4ab9-a6c7-874c9af4ffa8" providerId="ADAL" clId="{C1431F36-0067-47AC-9173-DCF1898F2897}" dt="2022-01-20T22:21:52.738" v="1" actId="478"/>
          <ac:spMkLst>
            <pc:docMk/>
            <pc:sldMk cId="87403360" sldId="859"/>
            <ac:spMk id="7" creationId="{87A9AEEB-CBDA-4966-88AF-1CA7481295B6}"/>
          </ac:spMkLst>
        </pc:spChg>
        <pc:picChg chg="del">
          <ac:chgData name="Leonard, La Shae" userId="58a6f536-ebdd-4ab9-a6c7-874c9af4ffa8" providerId="ADAL" clId="{C1431F36-0067-47AC-9173-DCF1898F2897}" dt="2022-01-20T22:21:52.738" v="1" actId="478"/>
          <ac:picMkLst>
            <pc:docMk/>
            <pc:sldMk cId="87403360" sldId="859"/>
            <ac:picMk id="2" creationId="{68FDF2B2-E06E-460A-9103-CF5ACCF43229}"/>
          </ac:picMkLst>
        </pc:picChg>
        <pc:picChg chg="add mod">
          <ac:chgData name="Leonard, La Shae" userId="58a6f536-ebdd-4ab9-a6c7-874c9af4ffa8" providerId="ADAL" clId="{C1431F36-0067-47AC-9173-DCF1898F2897}" dt="2022-01-20T22:22:26.320" v="5" actId="1076"/>
          <ac:picMkLst>
            <pc:docMk/>
            <pc:sldMk cId="87403360" sldId="859"/>
            <ac:picMk id="3" creationId="{D0BB8D20-A91C-4417-AD01-8F2912308C9A}"/>
          </ac:picMkLst>
        </pc:picChg>
      </pc:sldChg>
    </pc:docChg>
  </pc:docChgLst>
  <pc:docChgLst>
    <pc:chgData name="Grimble, Tonjia" userId="S::tgrimble@ymcadallas.org::9867e183-bd83-4943-bb60-f18a50f8044a" providerId="AD" clId="Web-{14B97158-EBA8-C769-1F61-1DFCA5E07355}"/>
    <pc:docChg chg="modSld">
      <pc:chgData name="Grimble, Tonjia" userId="S::tgrimble@ymcadallas.org::9867e183-bd83-4943-bb60-f18a50f8044a" providerId="AD" clId="Web-{14B97158-EBA8-C769-1F61-1DFCA5E07355}" dt="2021-02-12T15:23:40.810" v="3" actId="14100"/>
      <pc:docMkLst>
        <pc:docMk/>
      </pc:docMkLst>
      <pc:sldChg chg="modSp">
        <pc:chgData name="Grimble, Tonjia" userId="S::tgrimble@ymcadallas.org::9867e183-bd83-4943-bb60-f18a50f8044a" providerId="AD" clId="Web-{14B97158-EBA8-C769-1F61-1DFCA5E07355}" dt="2021-02-12T15:23:40.810" v="3" actId="14100"/>
        <pc:sldMkLst>
          <pc:docMk/>
          <pc:sldMk cId="4191100555" sldId="850"/>
        </pc:sldMkLst>
        <pc:spChg chg="mod">
          <ac:chgData name="Grimble, Tonjia" userId="S::tgrimble@ymcadallas.org::9867e183-bd83-4943-bb60-f18a50f8044a" providerId="AD" clId="Web-{14B97158-EBA8-C769-1F61-1DFCA5E07355}" dt="2021-02-12T15:23:40.810" v="3" actId="14100"/>
          <ac:spMkLst>
            <pc:docMk/>
            <pc:sldMk cId="4191100555" sldId="850"/>
            <ac:spMk id="6" creationId="{133B7162-DF68-40F4-A9C2-68D07A3CDAC8}"/>
          </ac:spMkLst>
        </pc:spChg>
        <pc:picChg chg="mod">
          <ac:chgData name="Grimble, Tonjia" userId="S::tgrimble@ymcadallas.org::9867e183-bd83-4943-bb60-f18a50f8044a" providerId="AD" clId="Web-{14B97158-EBA8-C769-1F61-1DFCA5E07355}" dt="2021-02-12T15:23:27.403" v="0"/>
          <ac:picMkLst>
            <pc:docMk/>
            <pc:sldMk cId="4191100555" sldId="850"/>
            <ac:picMk id="2" creationId="{68FDF2B2-E06E-460A-9103-CF5ACCF432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44FF8-1E24-463F-A781-0067502AAFB1}"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CA0C5-724E-4C25-A326-9003C47758AB}" type="slidenum">
              <a:rPr lang="en-US" smtClean="0"/>
              <a:t>‹#›</a:t>
            </a:fld>
            <a:endParaRPr lang="en-US"/>
          </a:p>
        </p:txBody>
      </p:sp>
    </p:spTree>
    <p:extLst>
      <p:ext uri="{BB962C8B-B14F-4D97-AF65-F5344CB8AC3E}">
        <p14:creationId xmlns:p14="http://schemas.microsoft.com/office/powerpoint/2010/main" val="2481222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arksfordowntowndallas.org/the-history-of-deep-ellu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llascityhall.com/departments/sustainabledevelopment/historicpreservation/HP%20Documents/Landmark%20Structures/Booker%20T.%20Washington%20High%20School%20Landmark%20Designation%20Report.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google.com/maps/place/Booker+T.+Washington+High+School+for+the+Performing+and+Visual+Arts/@32.7921981,-96.7970939,16z/data=!4m5!3m4!1s0x0:0x14a228230a940612!8m2!3d32.7915487!4d-96.796750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Music from Fisk Jubilee Singers - Rock My Soul</a:t>
            </a:r>
          </a:p>
        </p:txBody>
      </p:sp>
      <p:sp>
        <p:nvSpPr>
          <p:cNvPr id="4" name="Slide Number Placeholder 3"/>
          <p:cNvSpPr>
            <a:spLocks noGrp="1"/>
          </p:cNvSpPr>
          <p:nvPr>
            <p:ph type="sldNum" sz="quarter" idx="5"/>
          </p:nvPr>
        </p:nvSpPr>
        <p:spPr/>
        <p:txBody>
          <a:bodyPr/>
          <a:lstStyle/>
          <a:p>
            <a:fld id="{034CA0C5-724E-4C25-A326-9003C47758AB}" type="slidenum">
              <a:rPr lang="en-US" smtClean="0"/>
              <a:t>1</a:t>
            </a:fld>
            <a:endParaRPr lang="en-US"/>
          </a:p>
        </p:txBody>
      </p:sp>
    </p:spTree>
    <p:extLst>
      <p:ext uri="{BB962C8B-B14F-4D97-AF65-F5344CB8AC3E}">
        <p14:creationId xmlns:p14="http://schemas.microsoft.com/office/powerpoint/2010/main" val="429184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you think changes in city redevelopment affect communities like Old North Dallas? (Highways, Railroads, and ____ ) </a:t>
            </a:r>
          </a:p>
          <a:p>
            <a:r>
              <a:rPr lang="en-US"/>
              <a:t>How do you think the Reconstruction Period affected communities like Freedman’s Town? </a:t>
            </a:r>
          </a:p>
          <a:p>
            <a:r>
              <a:rPr lang="en-US"/>
              <a:t>Provide specific examples within your groups. </a:t>
            </a:r>
          </a:p>
        </p:txBody>
      </p:sp>
      <p:sp>
        <p:nvSpPr>
          <p:cNvPr id="4" name="Slide Number Placeholder 3"/>
          <p:cNvSpPr>
            <a:spLocks noGrp="1"/>
          </p:cNvSpPr>
          <p:nvPr>
            <p:ph type="sldNum" sz="quarter" idx="5"/>
          </p:nvPr>
        </p:nvSpPr>
        <p:spPr/>
        <p:txBody>
          <a:bodyPr/>
          <a:lstStyle/>
          <a:p>
            <a:fld id="{034CA0C5-724E-4C25-A326-9003C47758AB}" type="slidenum">
              <a:rPr lang="en-US" smtClean="0"/>
              <a:t>5</a:t>
            </a:fld>
            <a:endParaRPr lang="en-US"/>
          </a:p>
        </p:txBody>
      </p:sp>
    </p:spTree>
    <p:extLst>
      <p:ext uri="{BB962C8B-B14F-4D97-AF65-F5344CB8AC3E}">
        <p14:creationId xmlns:p14="http://schemas.microsoft.com/office/powerpoint/2010/main" val="357104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70707"/>
                </a:solidFill>
                <a:effectLst/>
                <a:latin typeface="Domine"/>
              </a:rPr>
              <a:t>“As we are, they once were, and as they are, we soon shall be,” said Donald Payton, president of the African American Genealogy Interest Group</a:t>
            </a:r>
          </a:p>
          <a:p>
            <a:r>
              <a:rPr lang="en-US" b="0" i="0">
                <a:solidFill>
                  <a:srgbClr val="070707"/>
                </a:solidFill>
                <a:effectLst/>
                <a:latin typeface="Domine"/>
              </a:rPr>
              <a:t>He’s referring to the thousands of African Americans who gathered here to start a new life after the Civil War. In the following years, they built a buzzing neighborhood of shotgun style homes, lively churches and saloons described like “the devil’s rest stop on Earth.” They called it Freedman’s town, and all that remains is the unmarked cemetery where Payton stood.</a:t>
            </a:r>
          </a:p>
          <a:p>
            <a:r>
              <a:rPr lang="en-US" b="0" i="0">
                <a:solidFill>
                  <a:srgbClr val="070707"/>
                </a:solidFill>
                <a:effectLst/>
                <a:latin typeface="Domine"/>
              </a:rPr>
              <a:t>Back in the </a:t>
            </a:r>
            <a:r>
              <a:rPr lang="en-US" b="0" i="0" u="none" strike="noStrike">
                <a:solidFill>
                  <a:srgbClr val="070707"/>
                </a:solidFill>
                <a:effectLst/>
                <a:latin typeface="Domine"/>
              </a:rPr>
              <a:t>1920s</a:t>
            </a:r>
            <a:r>
              <a:rPr lang="en-US" b="0" i="0">
                <a:solidFill>
                  <a:srgbClr val="070707"/>
                </a:solidFill>
                <a:effectLst/>
                <a:latin typeface="Domine"/>
              </a:rPr>
              <a:t>, Dallas City Planner George E. Kessler purchased The Houston and Texas Central Railroad (H&amp;</a:t>
            </a:r>
            <a:r>
              <a:rPr lang="en-US" b="0" i="0" u="none" strike="noStrike">
                <a:solidFill>
                  <a:srgbClr val="070707"/>
                </a:solidFill>
                <a:effectLst/>
                <a:latin typeface="Domine"/>
              </a:rPr>
              <a:t>TC</a:t>
            </a:r>
            <a:r>
              <a:rPr lang="en-US" b="0" i="0">
                <a:solidFill>
                  <a:srgbClr val="070707"/>
                </a:solidFill>
                <a:effectLst/>
                <a:latin typeface="Domine"/>
              </a:rPr>
              <a:t>) and the Texas and Pacific Railroad (T&amp;P), which ran through the heart of Freedman’s Town. By the </a:t>
            </a:r>
            <a:r>
              <a:rPr lang="en-US" b="0" i="0" u="none" strike="noStrike">
                <a:solidFill>
                  <a:srgbClr val="070707"/>
                </a:solidFill>
                <a:effectLst/>
                <a:latin typeface="Domine"/>
              </a:rPr>
              <a:t>1940s</a:t>
            </a:r>
            <a:r>
              <a:rPr lang="en-US" b="0" i="0">
                <a:solidFill>
                  <a:srgbClr val="070707"/>
                </a:solidFill>
                <a:effectLst/>
                <a:latin typeface="Domine"/>
              </a:rPr>
              <a:t>, the railroad and the homes of 1,500 African Americans were replaced by the city’s first freeway. When plans to expand the freeway 50 years later, in the </a:t>
            </a:r>
            <a:r>
              <a:rPr lang="en-US" b="0" i="0" u="none" strike="noStrike">
                <a:solidFill>
                  <a:srgbClr val="070707"/>
                </a:solidFill>
                <a:effectLst/>
                <a:latin typeface="Domine"/>
              </a:rPr>
              <a:t>1990s</a:t>
            </a:r>
            <a:r>
              <a:rPr lang="en-US" b="0" i="0">
                <a:solidFill>
                  <a:srgbClr val="070707"/>
                </a:solidFill>
                <a:effectLst/>
                <a:latin typeface="Domine"/>
              </a:rPr>
              <a:t>, were disrupted by the discovery of a body, the city realized they had paved over an acre’s worth of Freedman’s Cemetery.</a:t>
            </a:r>
          </a:p>
          <a:p>
            <a:r>
              <a:rPr lang="en-US" b="0" i="0">
                <a:solidFill>
                  <a:srgbClr val="070707"/>
                </a:solidFill>
                <a:effectLst/>
                <a:latin typeface="Domine"/>
              </a:rPr>
              <a:t>Juneteenth liberated Texas slaves. </a:t>
            </a:r>
          </a:p>
          <a:p>
            <a:r>
              <a:rPr lang="en-US" b="0" i="0">
                <a:solidFill>
                  <a:srgbClr val="070707"/>
                </a:solidFill>
                <a:effectLst/>
                <a:latin typeface="Domine"/>
              </a:rPr>
              <a:t>Slaves worked the railroads before the civil war and emancipation. </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10</a:t>
            </a:fld>
            <a:endParaRPr lang="en-US"/>
          </a:p>
        </p:txBody>
      </p:sp>
    </p:spTree>
    <p:extLst>
      <p:ext uri="{BB962C8B-B14F-4D97-AF65-F5344CB8AC3E}">
        <p14:creationId xmlns:p14="http://schemas.microsoft.com/office/powerpoint/2010/main" val="280949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70707"/>
                </a:solidFill>
                <a:effectLst/>
                <a:latin typeface="Domine"/>
              </a:rPr>
              <a:t>“As we are, they once were, and as they are, we soon shall be,” said Donald Payton, president of the African American Genealogy Interest Group</a:t>
            </a:r>
          </a:p>
          <a:p>
            <a:r>
              <a:rPr lang="en-US" b="0" i="0">
                <a:solidFill>
                  <a:srgbClr val="070707"/>
                </a:solidFill>
                <a:effectLst/>
                <a:latin typeface="Domine"/>
              </a:rPr>
              <a:t>He’s referring to the thousands of African Americans who gathered here to start a new life after the Civil War. In the following years, they built a buzzing neighborhood of shotgun style homes, lively churches and saloons described like “the devil’s rest stop on Earth.” They called it Freedman’s town, and all that remains is the unmarked cemetery where Payton stood.</a:t>
            </a:r>
          </a:p>
          <a:p>
            <a:r>
              <a:rPr lang="en-US" b="0" i="0">
                <a:solidFill>
                  <a:srgbClr val="070707"/>
                </a:solidFill>
                <a:effectLst/>
                <a:latin typeface="Domine"/>
              </a:rPr>
              <a:t>Back in the </a:t>
            </a:r>
            <a:r>
              <a:rPr lang="en-US" b="0" i="0" u="none" strike="noStrike">
                <a:solidFill>
                  <a:srgbClr val="070707"/>
                </a:solidFill>
                <a:effectLst/>
                <a:latin typeface="Domine"/>
              </a:rPr>
              <a:t>1920s</a:t>
            </a:r>
            <a:r>
              <a:rPr lang="en-US" b="0" i="0">
                <a:solidFill>
                  <a:srgbClr val="070707"/>
                </a:solidFill>
                <a:effectLst/>
                <a:latin typeface="Domine"/>
              </a:rPr>
              <a:t>, Dallas City Planner George E. Kessler purchased The Houston and Texas Central Railroad (H&amp;</a:t>
            </a:r>
            <a:r>
              <a:rPr lang="en-US" b="0" i="0" u="none" strike="noStrike">
                <a:solidFill>
                  <a:srgbClr val="070707"/>
                </a:solidFill>
                <a:effectLst/>
                <a:latin typeface="Domine"/>
              </a:rPr>
              <a:t>TC</a:t>
            </a:r>
            <a:r>
              <a:rPr lang="en-US" b="0" i="0">
                <a:solidFill>
                  <a:srgbClr val="070707"/>
                </a:solidFill>
                <a:effectLst/>
                <a:latin typeface="Domine"/>
              </a:rPr>
              <a:t>) and the Texas and Pacific Railroad (T&amp;P), which ran through the heart of Freedman’s Town. By the </a:t>
            </a:r>
            <a:r>
              <a:rPr lang="en-US" b="0" i="0" u="none" strike="noStrike">
                <a:solidFill>
                  <a:srgbClr val="070707"/>
                </a:solidFill>
                <a:effectLst/>
                <a:latin typeface="Domine"/>
              </a:rPr>
              <a:t>1940s</a:t>
            </a:r>
            <a:r>
              <a:rPr lang="en-US" b="0" i="0">
                <a:solidFill>
                  <a:srgbClr val="070707"/>
                </a:solidFill>
                <a:effectLst/>
                <a:latin typeface="Domine"/>
              </a:rPr>
              <a:t>, the railroad and the homes of 1,500 African Americans were replaced by the city’s first freeway. When plans to expand the freeway 50 years later, in the </a:t>
            </a:r>
            <a:r>
              <a:rPr lang="en-US" b="0" i="0" u="none" strike="noStrike">
                <a:solidFill>
                  <a:srgbClr val="070707"/>
                </a:solidFill>
                <a:effectLst/>
                <a:latin typeface="Domine"/>
              </a:rPr>
              <a:t>1990s</a:t>
            </a:r>
            <a:r>
              <a:rPr lang="en-US" b="0" i="0">
                <a:solidFill>
                  <a:srgbClr val="070707"/>
                </a:solidFill>
                <a:effectLst/>
                <a:latin typeface="Domine"/>
              </a:rPr>
              <a:t>, were disrupted by the discovery of a body, the city realized they had paved over an acre’s worth of Freedman’s Cemetery.</a:t>
            </a:r>
          </a:p>
          <a:p>
            <a:r>
              <a:rPr lang="en-US" b="0" i="0">
                <a:solidFill>
                  <a:srgbClr val="070707"/>
                </a:solidFill>
                <a:effectLst/>
                <a:latin typeface="Domine"/>
              </a:rPr>
              <a:t>Juneteenth liberated Texas slaves. </a:t>
            </a:r>
          </a:p>
          <a:p>
            <a:r>
              <a:rPr lang="en-US" b="0" i="0">
                <a:solidFill>
                  <a:srgbClr val="070707"/>
                </a:solidFill>
                <a:effectLst/>
                <a:latin typeface="Domine"/>
              </a:rPr>
              <a:t>Slaves worked the railroads before the civil war and emancipation. </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11</a:t>
            </a:fld>
            <a:endParaRPr lang="en-US"/>
          </a:p>
        </p:txBody>
      </p:sp>
    </p:spTree>
    <p:extLst>
      <p:ext uri="{BB962C8B-B14F-4D97-AF65-F5344CB8AC3E}">
        <p14:creationId xmlns:p14="http://schemas.microsoft.com/office/powerpoint/2010/main" val="149522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https://open.spotify.com/track/3bNPafCe69TJzCMJSVQPKv?si=b5ce8366ca864bbe</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12</a:t>
            </a:fld>
            <a:endParaRPr lang="en-US"/>
          </a:p>
        </p:txBody>
      </p:sp>
    </p:spTree>
    <p:extLst>
      <p:ext uri="{BB962C8B-B14F-4D97-AF65-F5344CB8AC3E}">
        <p14:creationId xmlns:p14="http://schemas.microsoft.com/office/powerpoint/2010/main" val="34945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chet Book" panose="020F0503030404040204" pitchFamily="34" charset="0"/>
                <a:hlinkClick r:id="rId3"/>
              </a:rPr>
              <a:t>https://parksfordowntowndallas.org/the-history-of-deep-ellum/</a:t>
            </a:r>
            <a:r>
              <a:rPr lang="en-US">
                <a:latin typeface="Cachet Book" panose="020F0503030404040204" pitchFamily="34" charset="0"/>
              </a:rPr>
              <a:t> </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13</a:t>
            </a:fld>
            <a:endParaRPr lang="en-US"/>
          </a:p>
        </p:txBody>
      </p:sp>
    </p:spTree>
    <p:extLst>
      <p:ext uri="{BB962C8B-B14F-4D97-AF65-F5344CB8AC3E}">
        <p14:creationId xmlns:p14="http://schemas.microsoft.com/office/powerpoint/2010/main" val="209098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chet Book" panose="020F0503030404040204" pitchFamily="34" charset="0"/>
                <a:hlinkClick r:id="rId3"/>
              </a:rPr>
              <a:t>https://www.dallasisd.org/Page/1606</a:t>
            </a:r>
          </a:p>
          <a:p>
            <a:r>
              <a:rPr lang="en-US" sz="1200">
                <a:latin typeface="Cachet Book" panose="020F0503030404040204" pitchFamily="34" charset="0"/>
                <a:hlinkClick r:id="rId3"/>
              </a:rPr>
              <a:t>https://dallascityhall.com/departments/sustainabledevelopment/historicpreservation/HP%20Documents/Landmark%20Structures/Booker%20T.%20Washington%20High%20School%20Landmark%20Designation%20Report.pdf</a:t>
            </a:r>
            <a:endParaRPr lang="en-US" sz="1200">
              <a:latin typeface="Cachet Book" panose="020F0503030404040204" pitchFamily="34" charset="0"/>
            </a:endParaRPr>
          </a:p>
          <a:p>
            <a:r>
              <a:rPr lang="en-US" sz="1200">
                <a:latin typeface="Cachet Book" panose="020F0503030404040204" pitchFamily="34" charset="0"/>
                <a:hlinkClick r:id="rId4"/>
              </a:rPr>
              <a:t>https://www.google.com/maps/place/Booker+T.+Washington+High+School+for+the+Performing+and+Visual+Arts/@32.7921981,-96.7970939,16z/data=!4m5!3m4!1s0x0:0x14a228230a940612!8m2!3d32.7915487!4d-96.7967506</a:t>
            </a:r>
            <a:r>
              <a:rPr lang="en-US" sz="1200">
                <a:latin typeface="Cachet Book" panose="020F0503030404040204" pitchFamily="34" charset="0"/>
              </a:rPr>
              <a:t> </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15</a:t>
            </a:fld>
            <a:endParaRPr lang="en-US"/>
          </a:p>
        </p:txBody>
      </p:sp>
    </p:spTree>
    <p:extLst>
      <p:ext uri="{BB962C8B-B14F-4D97-AF65-F5344CB8AC3E}">
        <p14:creationId xmlns:p14="http://schemas.microsoft.com/office/powerpoint/2010/main" val="332559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you think changes in city redevelopment affect communities like Old North Dallas? (Highways, Railroads, and ____ ) </a:t>
            </a:r>
          </a:p>
          <a:p>
            <a:r>
              <a:rPr lang="en-US"/>
              <a:t>How do you think the Reconstruction Period affected communities like Freedman’s Town? </a:t>
            </a:r>
          </a:p>
          <a:p>
            <a:r>
              <a:rPr lang="en-US"/>
              <a:t>Provide specific examples within your groups. </a:t>
            </a:r>
          </a:p>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16</a:t>
            </a:fld>
            <a:endParaRPr lang="en-US"/>
          </a:p>
        </p:txBody>
      </p:sp>
    </p:spTree>
    <p:extLst>
      <p:ext uri="{BB962C8B-B14F-4D97-AF65-F5344CB8AC3E}">
        <p14:creationId xmlns:p14="http://schemas.microsoft.com/office/powerpoint/2010/main" val="405605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4CA0C5-724E-4C25-A326-9003C47758AB}" type="slidenum">
              <a:rPr lang="en-US" smtClean="0"/>
              <a:t>18</a:t>
            </a:fld>
            <a:endParaRPr lang="en-US"/>
          </a:p>
        </p:txBody>
      </p:sp>
    </p:spTree>
    <p:extLst>
      <p:ext uri="{BB962C8B-B14F-4D97-AF65-F5344CB8AC3E}">
        <p14:creationId xmlns:p14="http://schemas.microsoft.com/office/powerpoint/2010/main" val="419664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B275-9B84-4703-837D-38ADF49167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7C9FFD-482C-4313-9FE2-A032D3489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3AA1E-8B7A-41A4-8AB0-0018C971ED5F}"/>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EC95B126-30D2-4EB2-9C24-9EA5ADABD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B96D6-06C0-42B6-A8D3-1E3DC80E6517}"/>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67876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F76E-D350-4337-B22F-32DEB4DD9F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021929-BC30-4A80-937C-4F24076BC1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EB59-A2BA-4181-BF27-3659658C11DB}"/>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67B5B673-B493-45BC-9B4B-5C52CF758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5CCC5-79F7-4D14-95A6-4113F44462B0}"/>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202160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041C7-CB80-4051-8066-79BC6F37B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7FE123-A227-4ABA-B833-258305C45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386A6-7945-4E8C-BED9-3B46CD18A29C}"/>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60963F0C-1497-424A-9FA1-44E957E2D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D9035-40E6-4E50-9659-0DCC91721844}"/>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3582250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44" y="1990190"/>
            <a:ext cx="11643360" cy="1636776"/>
          </a:xfrm>
        </p:spPr>
        <p:txBody>
          <a:bodyPr/>
          <a:lstStyle>
            <a:lvl1pPr algn="l">
              <a:lnSpc>
                <a:spcPct val="80000"/>
              </a:lnSpc>
              <a:defRPr sz="5400" b="1" cap="all">
                <a:solidFill>
                  <a:schemeClr val="bg1"/>
                </a:solidFill>
              </a:defRPr>
            </a:lvl1pPr>
          </a:lstStyle>
          <a:p>
            <a:r>
              <a:rPr lang="en-US"/>
              <a:t>Click to edit Master title style</a:t>
            </a:r>
          </a:p>
        </p:txBody>
      </p:sp>
      <p:sp>
        <p:nvSpPr>
          <p:cNvPr id="3" name="Rectangle 10">
            <a:extLst>
              <a:ext uri="{FF2B5EF4-FFF2-40B4-BE49-F238E27FC236}">
                <a16:creationId xmlns:a16="http://schemas.microsoft.com/office/drawing/2014/main" id="{CBD8B580-31E0-41FD-AFBF-612CC61635B9}"/>
              </a:ext>
            </a:extLst>
          </p:cNvPr>
          <p:cNvSpPr>
            <a:spLocks noGrp="1" noChangeArrowheads="1"/>
          </p:cNvSpPr>
          <p:nvPr>
            <p:ph type="ftr" sz="quarter" idx="3"/>
          </p:nvPr>
        </p:nvSpPr>
        <p:spPr bwMode="black">
          <a:xfrm>
            <a:off x="812284" y="6356352"/>
            <a:ext cx="8981543" cy="2069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800" b="1" dirty="0" smtClean="0">
                <a:solidFill>
                  <a:schemeClr val="bg1"/>
                </a:solidFill>
                <a:latin typeface="Cachet Book" panose="020F0503030404040204" pitchFamily="34" charset="0"/>
                <a:ea typeface="ＭＳ Ｐゴシック" pitchFamily="80" charset="-128"/>
                <a:cs typeface="Cachet Book" panose="020F0503030404040204" pitchFamily="34" charset="0"/>
              </a:defRPr>
            </a:lvl1pPr>
          </a:lstStyle>
          <a:p>
            <a:pPr>
              <a:defRPr/>
            </a:pPr>
            <a:r>
              <a:rPr lang="en-US"/>
              <a:t>©2020 YMCA OF METROPOLITAN DALLAS</a:t>
            </a:r>
          </a:p>
        </p:txBody>
      </p:sp>
      <p:pic>
        <p:nvPicPr>
          <p:cNvPr id="5" name="Picture 4" descr="Icon&#10;&#10;Description automatically generated">
            <a:extLst>
              <a:ext uri="{FF2B5EF4-FFF2-40B4-BE49-F238E27FC236}">
                <a16:creationId xmlns:a16="http://schemas.microsoft.com/office/drawing/2014/main" id="{E4146FDF-44ED-49FB-8B67-BA44CA6E40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8833" y="5542098"/>
            <a:ext cx="1350149" cy="1031739"/>
          </a:xfrm>
          <a:prstGeom prst="rect">
            <a:avLst/>
          </a:prstGeom>
        </p:spPr>
      </p:pic>
    </p:spTree>
    <p:extLst>
      <p:ext uri="{BB962C8B-B14F-4D97-AF65-F5344CB8AC3E}">
        <p14:creationId xmlns:p14="http://schemas.microsoft.com/office/powerpoint/2010/main" val="23495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9F7D-D38E-48CA-9D8C-D98614D8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3ADB5-EE5D-4C26-BC9C-6E2153A9C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CCD8F-FC39-4576-B5C3-08183F0C0D7D}"/>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D9FBF8C9-06F9-45F9-AE02-8E52EA015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88880-DBDA-4CCF-B1F3-601F1640FA2C}"/>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190166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E0D2-7B2C-422C-8F48-E50D996709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6C0843-7F02-4739-AB71-332210620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2A3C0B-9693-4C27-AB5C-9CD6C8755734}"/>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D9D66AC7-69CB-4AF7-8C6A-22AE1349B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522FB-3531-48ED-AF55-83A8DD6A5E81}"/>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136602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32DB-716E-4DFA-B519-34C38EB3A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CB3B8-5A95-472B-A78C-88E4284E8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D3392-18C3-41A5-8C82-74F4ED0DCA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69C4E-0C4F-4483-803F-56190DD43ABC}"/>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6" name="Footer Placeholder 5">
            <a:extLst>
              <a:ext uri="{FF2B5EF4-FFF2-40B4-BE49-F238E27FC236}">
                <a16:creationId xmlns:a16="http://schemas.microsoft.com/office/drawing/2014/main" id="{5CB12CA5-3332-4046-86CC-4D2648E4B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1B6CC-1C8F-4ED2-8E5A-00E94B0DA59C}"/>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404580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95AE-70B3-4122-80AD-D307A7E95A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A714F-343D-4372-B455-06AC59A53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DC5785-7490-4693-8439-AE36B633BD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FA8483-4CBF-4B26-B29F-40EBB22C6C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AF3EC-360F-4BD8-859C-26F823625A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37104C-72D4-42E1-BBFE-71C684053C38}"/>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8" name="Footer Placeholder 7">
            <a:extLst>
              <a:ext uri="{FF2B5EF4-FFF2-40B4-BE49-F238E27FC236}">
                <a16:creationId xmlns:a16="http://schemas.microsoft.com/office/drawing/2014/main" id="{83341B63-032A-40DD-8554-A72E77228A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BB12B9-615E-48CA-A8D7-B7A3593A511D}"/>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1781954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75B12-9FC5-4D3F-AF58-770C5975B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501D78-9262-4AB0-ABB3-D4BE4AE1F82D}"/>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4" name="Footer Placeholder 3">
            <a:extLst>
              <a:ext uri="{FF2B5EF4-FFF2-40B4-BE49-F238E27FC236}">
                <a16:creationId xmlns:a16="http://schemas.microsoft.com/office/drawing/2014/main" id="{93DE1808-2C96-4C8A-B776-BFB4F38D8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C0619F-E410-49B4-AAFD-CE304F8859FF}"/>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350719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16006-FDFE-4E5F-8CC6-FB387B8F9A69}"/>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3" name="Footer Placeholder 2">
            <a:extLst>
              <a:ext uri="{FF2B5EF4-FFF2-40B4-BE49-F238E27FC236}">
                <a16:creationId xmlns:a16="http://schemas.microsoft.com/office/drawing/2014/main" id="{FD984F67-41D0-4F17-969B-A006FEDA17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FD458A-C4A8-4429-8C5A-91D3B4A32789}"/>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3771509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996-E304-4D30-BF94-E42F38CBF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60B993-F534-45FA-97A9-4FA6A0BFF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A431D3-6041-44D1-8E0D-254975D5C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A1851-2609-46BF-82FF-CFA5922FBE99}"/>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6" name="Footer Placeholder 5">
            <a:extLst>
              <a:ext uri="{FF2B5EF4-FFF2-40B4-BE49-F238E27FC236}">
                <a16:creationId xmlns:a16="http://schemas.microsoft.com/office/drawing/2014/main" id="{6A9FEA96-B0A9-4801-ADCB-3AD2354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C0F81-522A-49D0-AE9C-1A8313FAFCE6}"/>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79850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F4AB-1669-4CA6-B85C-2393C73AF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0201E9-0B28-4CC1-9ADC-0070C9CE8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0D040-F781-4D41-AAF1-8FF6846AF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16B78-A246-47BA-B06E-0C79084184A5}"/>
              </a:ext>
            </a:extLst>
          </p:cNvPr>
          <p:cNvSpPr>
            <a:spLocks noGrp="1"/>
          </p:cNvSpPr>
          <p:nvPr>
            <p:ph type="dt" sz="half" idx="10"/>
          </p:nvPr>
        </p:nvSpPr>
        <p:spPr/>
        <p:txBody>
          <a:bodyPr/>
          <a:lstStyle/>
          <a:p>
            <a:fld id="{39CD2CF7-B5C1-4792-9108-0B3DDFC5B868}" type="datetimeFigureOut">
              <a:rPr lang="en-US" smtClean="0"/>
              <a:t>1/20/2022</a:t>
            </a:fld>
            <a:endParaRPr lang="en-US"/>
          </a:p>
        </p:txBody>
      </p:sp>
      <p:sp>
        <p:nvSpPr>
          <p:cNvPr id="6" name="Footer Placeholder 5">
            <a:extLst>
              <a:ext uri="{FF2B5EF4-FFF2-40B4-BE49-F238E27FC236}">
                <a16:creationId xmlns:a16="http://schemas.microsoft.com/office/drawing/2014/main" id="{9DEAF237-4F6D-4EA4-9515-4112F2E98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8A760-CA0B-4CF7-A32D-F7AA7A221462}"/>
              </a:ext>
            </a:extLst>
          </p:cNvPr>
          <p:cNvSpPr>
            <a:spLocks noGrp="1"/>
          </p:cNvSpPr>
          <p:nvPr>
            <p:ph type="sldNum" sz="quarter" idx="12"/>
          </p:nvPr>
        </p:nvSpPr>
        <p:spPr/>
        <p:txBody>
          <a:bodyPr/>
          <a:lstStyle/>
          <a:p>
            <a:fld id="{6D9AEF4F-2F79-45EE-B51B-56C03889DA89}" type="slidenum">
              <a:rPr lang="en-US" smtClean="0"/>
              <a:t>‹#›</a:t>
            </a:fld>
            <a:endParaRPr lang="en-US"/>
          </a:p>
        </p:txBody>
      </p:sp>
    </p:spTree>
    <p:extLst>
      <p:ext uri="{BB962C8B-B14F-4D97-AF65-F5344CB8AC3E}">
        <p14:creationId xmlns:p14="http://schemas.microsoft.com/office/powerpoint/2010/main" val="276404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FBBE2-E5F4-41D1-8D68-A2CE4E56B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4067AF-FE1C-4B77-B381-C7C8CDC23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F63A3-A400-4DB9-A958-B15B755C2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D2CF7-B5C1-4792-9108-0B3DDFC5B868}" type="datetimeFigureOut">
              <a:rPr lang="en-US" smtClean="0"/>
              <a:t>1/20/2022</a:t>
            </a:fld>
            <a:endParaRPr lang="en-US"/>
          </a:p>
        </p:txBody>
      </p:sp>
      <p:sp>
        <p:nvSpPr>
          <p:cNvPr id="5" name="Footer Placeholder 4">
            <a:extLst>
              <a:ext uri="{FF2B5EF4-FFF2-40B4-BE49-F238E27FC236}">
                <a16:creationId xmlns:a16="http://schemas.microsoft.com/office/drawing/2014/main" id="{9254F045-4B02-4F3E-A9F2-13D66BA60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F5E10B-D06A-48E3-B311-AAD9632CB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AEF4F-2F79-45EE-B51B-56C03889DA89}" type="slidenum">
              <a:rPr lang="en-US" smtClean="0"/>
              <a:t>‹#›</a:t>
            </a:fld>
            <a:endParaRPr lang="en-US"/>
          </a:p>
        </p:txBody>
      </p:sp>
    </p:spTree>
    <p:extLst>
      <p:ext uri="{BB962C8B-B14F-4D97-AF65-F5344CB8AC3E}">
        <p14:creationId xmlns:p14="http://schemas.microsoft.com/office/powerpoint/2010/main" val="831024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history.com/topics/black-history/booker-t-washingto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ideo" Target="https://www.youtube.com/embed/e5FWJ6s0bEg?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ideo" Target="https://www.youtube.com/embed/MIwFjNYycFY?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7qmZaQVqBzs?feature=oembed" TargetMode="External"/><Relationship Id="rId5" Type="http://schemas.openxmlformats.org/officeDocument/2006/relationships/hyperlink" Target="https://www.hiddenhistorydfw.com/"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0DA1-27B3-423C-8EA7-B24762D75287}"/>
              </a:ext>
            </a:extLst>
          </p:cNvPr>
          <p:cNvSpPr>
            <a:spLocks noGrp="1"/>
          </p:cNvSpPr>
          <p:nvPr>
            <p:ph type="title"/>
          </p:nvPr>
        </p:nvSpPr>
        <p:spPr/>
        <p:txBody>
          <a:bodyPr/>
          <a:lstStyle/>
          <a:p>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8056E672-B8C9-4505-8885-633902DC1BB0}"/>
              </a:ext>
            </a:extLst>
          </p:cNvPr>
          <p:cNvPicPr>
            <a:picLocks noChangeAspect="1"/>
          </p:cNvPicPr>
          <p:nvPr/>
        </p:nvPicPr>
        <p:blipFill>
          <a:blip r:embed="rId3"/>
          <a:stretch>
            <a:fillRect/>
          </a:stretch>
        </p:blipFill>
        <p:spPr>
          <a:xfrm>
            <a:off x="3300" y="0"/>
            <a:ext cx="12185400" cy="6858000"/>
          </a:xfrm>
          <a:prstGeom prst="rect">
            <a:avLst/>
          </a:prstGeom>
        </p:spPr>
      </p:pic>
      <p:sp>
        <p:nvSpPr>
          <p:cNvPr id="10" name="TextBox 9">
            <a:extLst>
              <a:ext uri="{FF2B5EF4-FFF2-40B4-BE49-F238E27FC236}">
                <a16:creationId xmlns:a16="http://schemas.microsoft.com/office/drawing/2014/main" id="{3751FCB0-7E84-45B3-8EBD-CB16E1C6CC7E}"/>
              </a:ext>
            </a:extLst>
          </p:cNvPr>
          <p:cNvSpPr txBox="1"/>
          <p:nvPr/>
        </p:nvSpPr>
        <p:spPr>
          <a:xfrm>
            <a:off x="8218311" y="4048338"/>
            <a:ext cx="3476978" cy="553998"/>
          </a:xfrm>
          <a:prstGeom prst="rect">
            <a:avLst/>
          </a:prstGeom>
          <a:noFill/>
        </p:spPr>
        <p:txBody>
          <a:bodyPr wrap="square" rtlCol="0">
            <a:spAutoFit/>
          </a:bodyPr>
          <a:lstStyle/>
          <a:p>
            <a:pPr algn="ctr"/>
            <a:r>
              <a:rPr lang="en-US" sz="3000" b="1">
                <a:solidFill>
                  <a:schemeClr val="bg1"/>
                </a:solidFill>
                <a:latin typeface="Cachet Bold" panose="020F0803030404040204" pitchFamily="34" charset="0"/>
              </a:rPr>
              <a:t>WEEK: 2</a:t>
            </a:r>
          </a:p>
        </p:txBody>
      </p:sp>
    </p:spTree>
    <p:extLst>
      <p:ext uri="{BB962C8B-B14F-4D97-AF65-F5344CB8AC3E}">
        <p14:creationId xmlns:p14="http://schemas.microsoft.com/office/powerpoint/2010/main" val="227179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B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723038" y="417666"/>
            <a:ext cx="7000375" cy="1325563"/>
          </a:xfrm>
        </p:spPr>
        <p:txBody>
          <a:bodyPr>
            <a:normAutofit/>
          </a:bodyPr>
          <a:lstStyle/>
          <a:p>
            <a:r>
              <a:rPr lang="en-US" sz="4000">
                <a:latin typeface="Cachet Bold" panose="020F0803030404040204" pitchFamily="34" charset="0"/>
              </a:rPr>
              <a:t>FREEDMAN’S TOWN</a:t>
            </a:r>
          </a:p>
        </p:txBody>
      </p:sp>
      <p:sp>
        <p:nvSpPr>
          <p:cNvPr id="29" name="Content Placeholder 9">
            <a:extLst>
              <a:ext uri="{FF2B5EF4-FFF2-40B4-BE49-F238E27FC236}">
                <a16:creationId xmlns:a16="http://schemas.microsoft.com/office/drawing/2014/main" id="{30B0ABB2-638D-4397-AA42-136E6B2111A0}"/>
              </a:ext>
            </a:extLst>
          </p:cNvPr>
          <p:cNvSpPr>
            <a:spLocks noGrp="1"/>
          </p:cNvSpPr>
          <p:nvPr>
            <p:ph idx="1"/>
          </p:nvPr>
        </p:nvSpPr>
        <p:spPr>
          <a:xfrm>
            <a:off x="723038" y="1678964"/>
            <a:ext cx="4917130" cy="4706572"/>
          </a:xfrm>
        </p:spPr>
        <p:txBody>
          <a:bodyPr anchor="t">
            <a:normAutofit fontScale="92500" lnSpcReduction="20000"/>
          </a:bodyPr>
          <a:lstStyle/>
          <a:p>
            <a:r>
              <a:rPr lang="en-US" sz="2400">
                <a:latin typeface="Cachet Book" panose="020F0503030404040204" pitchFamily="34" charset="0"/>
              </a:rPr>
              <a:t>During 1865, thousands of African Americans gathered for a new life in Freedman’s Town</a:t>
            </a:r>
          </a:p>
          <a:p>
            <a:r>
              <a:rPr lang="en-US" sz="2400">
                <a:latin typeface="Cachet Book" panose="020F0503030404040204" pitchFamily="34" charset="0"/>
              </a:rPr>
              <a:t>As a starter neighborhood for blacks, they built shotgun style homes, churches and saloons</a:t>
            </a:r>
          </a:p>
          <a:p>
            <a:r>
              <a:rPr lang="en-US" sz="2400">
                <a:latin typeface="Cachet Book" panose="020F0503030404040204" pitchFamily="34" charset="0"/>
              </a:rPr>
              <a:t>By 1868 the Reconstruction Period began.</a:t>
            </a:r>
          </a:p>
          <a:p>
            <a:r>
              <a:rPr lang="en-US" sz="2400">
                <a:latin typeface="Cachet Book" panose="020F0503030404040204" pitchFamily="34" charset="0"/>
              </a:rPr>
              <a:t>Blacks were slowly being force to move further south of Dallas.</a:t>
            </a:r>
          </a:p>
          <a:p>
            <a:r>
              <a:rPr lang="en-US" sz="2400">
                <a:latin typeface="Cachet Book" panose="020F0503030404040204" pitchFamily="34" charset="0"/>
              </a:rPr>
              <a:t>In the 1920’s, railroads ran through the heart of Freedman’s Town. </a:t>
            </a:r>
          </a:p>
          <a:p>
            <a:r>
              <a:rPr lang="en-US" sz="2400">
                <a:latin typeface="Cachet Book" panose="020F0503030404040204" pitchFamily="34" charset="0"/>
              </a:rPr>
              <a:t>However, by the 1940’s, 1500 African Americans were replaced by the city’s first freeway.</a:t>
            </a:r>
          </a:p>
          <a:p>
            <a:pPr marL="0" indent="0">
              <a:buNone/>
            </a:pPr>
            <a:endParaRPr lang="en-US" sz="2400">
              <a:latin typeface="Cachet Book" panose="020F0503030404040204" pitchFamily="34" charset="0"/>
            </a:endParaRPr>
          </a:p>
        </p:txBody>
      </p:sp>
      <p:sp>
        <p:nvSpPr>
          <p:cNvPr id="30" name="Oval 1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A picture containing sky, outdoor, building, arch&#10;&#10;Description automatically generated">
            <a:extLst>
              <a:ext uri="{FF2B5EF4-FFF2-40B4-BE49-F238E27FC236}">
                <a16:creationId xmlns:a16="http://schemas.microsoft.com/office/drawing/2014/main" id="{B7832653-0E80-47F5-93D9-D04B6D4F1D78}"/>
              </a:ext>
            </a:extLst>
          </p:cNvPr>
          <p:cNvPicPr>
            <a:picLocks noChangeAspect="1"/>
          </p:cNvPicPr>
          <p:nvPr/>
        </p:nvPicPr>
        <p:blipFill rotWithShape="1">
          <a:blip r:embed="rId5"/>
          <a:srcRect l="9098" r="15999" b="1"/>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5">
            <a:extLst>
              <a:ext uri="{FF2B5EF4-FFF2-40B4-BE49-F238E27FC236}">
                <a16:creationId xmlns:a16="http://schemas.microsoft.com/office/drawing/2014/main" id="{ECA40617-1DE6-4108-AFE6-D3142936B900}"/>
              </a:ext>
            </a:extLst>
          </p:cNvPr>
          <p:cNvPicPr>
            <a:picLocks noChangeAspect="1"/>
          </p:cNvPicPr>
          <p:nvPr/>
        </p:nvPicPr>
        <p:blipFill rotWithShape="1">
          <a:blip r:embed="rId6"/>
          <a:srcRect t="13384" r="1" b="2155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2" name="Freeform: Shape 1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Text&#10;&#10;Description automatically generated">
            <a:extLst>
              <a:ext uri="{FF2B5EF4-FFF2-40B4-BE49-F238E27FC236}">
                <a16:creationId xmlns:a16="http://schemas.microsoft.com/office/drawing/2014/main" id="{56BBCA98-EEDF-4A92-970F-34FA247EB9C8}"/>
              </a:ext>
            </a:extLst>
          </p:cNvPr>
          <p:cNvPicPr>
            <a:picLocks noChangeAspect="1"/>
          </p:cNvPicPr>
          <p:nvPr/>
        </p:nvPicPr>
        <p:blipFill rotWithShape="1">
          <a:blip r:embed="rId7"/>
          <a:srcRect l="8101" r="13397" b="1"/>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7" name="Freedman's Town">
            <a:hlinkClick r:id="" action="ppaction://media"/>
            <a:extLst>
              <a:ext uri="{FF2B5EF4-FFF2-40B4-BE49-F238E27FC236}">
                <a16:creationId xmlns:a16="http://schemas.microsoft.com/office/drawing/2014/main" id="{D06EC7D6-F458-47FB-BF07-C3F96C2893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32408" y="1520300"/>
            <a:ext cx="609600" cy="609600"/>
          </a:xfrm>
          <a:prstGeom prst="rect">
            <a:avLst/>
          </a:prstGeom>
        </p:spPr>
      </p:pic>
    </p:spTree>
    <p:extLst>
      <p:ext uri="{BB962C8B-B14F-4D97-AF65-F5344CB8AC3E}">
        <p14:creationId xmlns:p14="http://schemas.microsoft.com/office/powerpoint/2010/main" val="2552573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838199" y="365125"/>
            <a:ext cx="8137071" cy="1325563"/>
          </a:xfrm>
        </p:spPr>
        <p:txBody>
          <a:bodyPr>
            <a:normAutofit/>
          </a:bodyPr>
          <a:lstStyle/>
          <a:p>
            <a:r>
              <a:rPr lang="en-US" sz="4000">
                <a:solidFill>
                  <a:srgbClr val="006B6B"/>
                </a:solidFill>
                <a:latin typeface="Cachet Bold" panose="020F0803030404040204" pitchFamily="34" charset="0"/>
              </a:rPr>
              <a:t>FREEDMAN’S CEMETARY</a:t>
            </a:r>
          </a:p>
        </p:txBody>
      </p:sp>
      <p:sp>
        <p:nvSpPr>
          <p:cNvPr id="29" name="Content Placeholder 9">
            <a:extLst>
              <a:ext uri="{FF2B5EF4-FFF2-40B4-BE49-F238E27FC236}">
                <a16:creationId xmlns:a16="http://schemas.microsoft.com/office/drawing/2014/main" id="{30B0ABB2-638D-4397-AA42-136E6B2111A0}"/>
              </a:ext>
            </a:extLst>
          </p:cNvPr>
          <p:cNvSpPr>
            <a:spLocks noGrp="1"/>
          </p:cNvSpPr>
          <p:nvPr>
            <p:ph idx="1"/>
          </p:nvPr>
        </p:nvSpPr>
        <p:spPr>
          <a:xfrm>
            <a:off x="838199" y="1597025"/>
            <a:ext cx="5655129" cy="4351338"/>
          </a:xfrm>
        </p:spPr>
        <p:txBody>
          <a:bodyPr>
            <a:noAutofit/>
          </a:bodyPr>
          <a:lstStyle/>
          <a:p>
            <a:r>
              <a:rPr lang="en-US" sz="1900">
                <a:latin typeface="Cachet Book" panose="020F0503030404040204" pitchFamily="34" charset="0"/>
              </a:rPr>
              <a:t>50 years later, plans to expand freeway begin in North Dallas</a:t>
            </a:r>
          </a:p>
          <a:p>
            <a:r>
              <a:rPr lang="en-US" sz="1900">
                <a:latin typeface="Cachet Book" panose="020F0503030404040204" pitchFamily="34" charset="0"/>
              </a:rPr>
              <a:t>Construction stopped due to the discovery of a body</a:t>
            </a:r>
          </a:p>
          <a:p>
            <a:r>
              <a:rPr lang="en-US" sz="1900">
                <a:latin typeface="Cachet Book" panose="020F0503030404040204" pitchFamily="34" charset="0"/>
              </a:rPr>
              <a:t>The City of Dallas paved over an acre’s worth of Freedman’s Cemetery</a:t>
            </a:r>
          </a:p>
          <a:p>
            <a:r>
              <a:rPr lang="en-US" sz="1900">
                <a:latin typeface="Cachet Book" panose="020F0503030404040204" pitchFamily="34" charset="0"/>
              </a:rPr>
              <a:t>Frances James, aka “Cemetery Lady”, fought to preserve the cemetery with the discovery of a stone used as a headstone marker </a:t>
            </a:r>
          </a:p>
          <a:p>
            <a:r>
              <a:rPr lang="en-US" sz="1900">
                <a:latin typeface="Cachet Book" panose="020F0503030404040204" pitchFamily="34" charset="0"/>
              </a:rPr>
              <a:t>Archaeologist used toothbrushes and toothpicks while digging and the project took several years</a:t>
            </a:r>
          </a:p>
          <a:p>
            <a:r>
              <a:rPr lang="en-US" sz="1900">
                <a:latin typeface="Cachet Book" panose="020F0503030404040204" pitchFamily="34" charset="0"/>
              </a:rPr>
              <a:t>Many bodies were buried on top of others</a:t>
            </a:r>
          </a:p>
          <a:p>
            <a:r>
              <a:rPr lang="en-US" sz="1900">
                <a:latin typeface="Cachet Book" panose="020F0503030404040204" pitchFamily="34" charset="0"/>
              </a:rPr>
              <a:t>Cost taxpayers $12 million to dig and move over 2000 remains</a:t>
            </a:r>
          </a:p>
          <a:p>
            <a:pPr marL="0" indent="0">
              <a:buNone/>
            </a:pPr>
            <a:endParaRPr lang="en-US" sz="1900">
              <a:latin typeface="Cachet Book" panose="020F050303040404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06C8D970-4405-43CD-9F0D-6F6018333D14}"/>
              </a:ext>
            </a:extLst>
          </p:cNvPr>
          <p:cNvPicPr>
            <a:picLocks noChangeAspect="1"/>
          </p:cNvPicPr>
          <p:nvPr/>
        </p:nvPicPr>
        <p:blipFill rotWithShape="1">
          <a:blip r:embed="rId5">
            <a:extLst>
              <a:ext uri="{28A0092B-C50C-407E-A947-70E740481C1C}">
                <a14:useLocalDpi xmlns:a14="http://schemas.microsoft.com/office/drawing/2010/main" val="0"/>
              </a:ext>
            </a:extLst>
          </a:blip>
          <a:srcRect l="17549" r="12199"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63" name="Oval 62">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Arc 64">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C3A84A1-60D1-419B-AD59-7B6A1E294F82}"/>
              </a:ext>
            </a:extLst>
          </p:cNvPr>
          <p:cNvSpPr txBox="1"/>
          <p:nvPr/>
        </p:nvSpPr>
        <p:spPr>
          <a:xfrm>
            <a:off x="838199" y="6110794"/>
            <a:ext cx="6223470" cy="584775"/>
          </a:xfrm>
          <a:prstGeom prst="rect">
            <a:avLst/>
          </a:prstGeom>
          <a:noFill/>
        </p:spPr>
        <p:txBody>
          <a:bodyPr wrap="square" rtlCol="0">
            <a:spAutoFit/>
          </a:bodyPr>
          <a:lstStyle/>
          <a:p>
            <a:r>
              <a:rPr lang="en-US" sz="1600" b="1" i="1">
                <a:latin typeface="Cachet Book" panose="020F0503030404040204" pitchFamily="34" charset="0"/>
                <a:ea typeface="Verdana" panose="020B0604030504040204" pitchFamily="34" charset="0"/>
              </a:rPr>
              <a:t>As we are, they once were, and as they are, we soon shall be. </a:t>
            </a:r>
          </a:p>
          <a:p>
            <a:r>
              <a:rPr lang="en-US" sz="1600" b="1" i="1">
                <a:latin typeface="Cachet Book" panose="020F0503030404040204" pitchFamily="34" charset="0"/>
                <a:ea typeface="Verdana" panose="020B0604030504040204" pitchFamily="34" charset="0"/>
              </a:rPr>
              <a:t>				– Donald Payton</a:t>
            </a:r>
          </a:p>
        </p:txBody>
      </p:sp>
      <p:sp>
        <p:nvSpPr>
          <p:cNvPr id="3" name="Oval 2">
            <a:extLst>
              <a:ext uri="{FF2B5EF4-FFF2-40B4-BE49-F238E27FC236}">
                <a16:creationId xmlns:a16="http://schemas.microsoft.com/office/drawing/2014/main" id="{0AC69F69-0A05-4B10-9EEB-5F71B3E1F34F}"/>
              </a:ext>
            </a:extLst>
          </p:cNvPr>
          <p:cNvSpPr/>
          <p:nvPr/>
        </p:nvSpPr>
        <p:spPr>
          <a:xfrm>
            <a:off x="6633994" y="1649797"/>
            <a:ext cx="546100" cy="546100"/>
          </a:xfrm>
          <a:prstGeom prst="ellipse">
            <a:avLst/>
          </a:prstGeom>
          <a:solidFill>
            <a:srgbClr val="006B6B"/>
          </a:solidFill>
          <a:ln>
            <a:solidFill>
              <a:srgbClr val="006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reedman's Cementary">
            <a:hlinkClick r:id="" action="ppaction://media"/>
            <a:extLst>
              <a:ext uri="{FF2B5EF4-FFF2-40B4-BE49-F238E27FC236}">
                <a16:creationId xmlns:a16="http://schemas.microsoft.com/office/drawing/2014/main" id="{80559ABF-BA56-433B-9854-2D7FD13B115A}"/>
              </a:ext>
            </a:extLst>
          </p:cNvPr>
          <p:cNvPicPr>
            <a:picLocks noChangeAspect="1"/>
          </p:cNvPicPr>
          <p:nvPr>
            <a:audioFile r:link="rId1"/>
            <p:extLst>
              <p:ext uri="{DAA4B4D4-6D71-4841-9C94-3DE7FCFB9230}">
                <p14:media xmlns:p14="http://schemas.microsoft.com/office/powerpoint/2010/main" r:embed="rId2">
                  <p14:trim end="316648.3378"/>
                </p14:media>
              </p:ext>
            </p:extLst>
          </p:nvPr>
        </p:nvPicPr>
        <p:blipFill>
          <a:blip r:embed="rId6"/>
          <a:stretch>
            <a:fillRect/>
          </a:stretch>
        </p:blipFill>
        <p:spPr>
          <a:xfrm>
            <a:off x="6743017" y="485407"/>
            <a:ext cx="609600" cy="609600"/>
          </a:xfrm>
          <a:prstGeom prst="rect">
            <a:avLst/>
          </a:prstGeom>
        </p:spPr>
      </p:pic>
    </p:spTree>
    <p:extLst>
      <p:ext uri="{BB962C8B-B14F-4D97-AF65-F5344CB8AC3E}">
        <p14:creationId xmlns:p14="http://schemas.microsoft.com/office/powerpoint/2010/main" val="3226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2441196"/>
            <a:ext cx="11465790" cy="596458"/>
          </a:xfrm>
        </p:spPr>
        <p:txBody>
          <a:bodyPr>
            <a:noAutofit/>
          </a:bodyPr>
          <a:lstStyle/>
          <a:p>
            <a:r>
              <a:rPr lang="en-US" sz="6600">
                <a:solidFill>
                  <a:schemeClr val="bg1"/>
                </a:solidFill>
                <a:latin typeface="Cachet Bold" panose="020F0803030404040204" pitchFamily="34" charset="0"/>
              </a:rPr>
              <a:t>WELCOME TO THE DEEP ELLUM</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pic>
        <p:nvPicPr>
          <p:cNvPr id="3" name="WELCOME TO DEEP ELLUM">
            <a:hlinkClick r:id="" action="ppaction://media"/>
            <a:extLst>
              <a:ext uri="{FF2B5EF4-FFF2-40B4-BE49-F238E27FC236}">
                <a16:creationId xmlns:a16="http://schemas.microsoft.com/office/drawing/2014/main" id="{BFFEF3E2-BC0D-4B9F-A80F-9CF544FD2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6545" y="3841129"/>
            <a:ext cx="609600" cy="609600"/>
          </a:xfrm>
          <a:prstGeom prst="rect">
            <a:avLst/>
          </a:prstGeom>
        </p:spPr>
      </p:pic>
    </p:spTree>
    <p:extLst>
      <p:ext uri="{BB962C8B-B14F-4D97-AF65-F5344CB8AC3E}">
        <p14:creationId xmlns:p14="http://schemas.microsoft.com/office/powerpoint/2010/main" val="18497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c 7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4005787" y="415266"/>
            <a:ext cx="7604687" cy="1325563"/>
          </a:xfrm>
        </p:spPr>
        <p:txBody>
          <a:bodyPr>
            <a:normAutofit/>
          </a:bodyPr>
          <a:lstStyle/>
          <a:p>
            <a:r>
              <a:rPr lang="en-US" sz="4000">
                <a:solidFill>
                  <a:srgbClr val="006B6B"/>
                </a:solidFill>
                <a:latin typeface="Cachet Bold" panose="020F0803030404040204" pitchFamily="34" charset="0"/>
              </a:rPr>
              <a:t>THE HISTORY OF DEEP ELLUM</a:t>
            </a:r>
          </a:p>
        </p:txBody>
      </p:sp>
      <p:pic>
        <p:nvPicPr>
          <p:cNvPr id="9" name="Picture 8" descr="A picture containing text, person, person, standing&#10;&#10;Description automatically generated">
            <a:extLst>
              <a:ext uri="{FF2B5EF4-FFF2-40B4-BE49-F238E27FC236}">
                <a16:creationId xmlns:a16="http://schemas.microsoft.com/office/drawing/2014/main" id="{EE02A4F4-FC44-4131-ACA7-F65F7EA115C3}"/>
              </a:ext>
            </a:extLst>
          </p:cNvPr>
          <p:cNvPicPr>
            <a:picLocks noChangeAspect="1"/>
          </p:cNvPicPr>
          <p:nvPr/>
        </p:nvPicPr>
        <p:blipFill rotWithShape="1">
          <a:blip r:embed="rId5">
            <a:extLst>
              <a:ext uri="{28A0092B-C50C-407E-A947-70E740481C1C}">
                <a14:useLocalDpi xmlns:a14="http://schemas.microsoft.com/office/drawing/2010/main" val="0"/>
              </a:ext>
            </a:extLst>
          </a:blip>
          <a:srcRect t="8152" r="-1" b="2554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7" name="Picture 6" descr="A picture containing outdoor, old, white, black&#10;&#10;Description automatically generated">
            <a:extLst>
              <a:ext uri="{FF2B5EF4-FFF2-40B4-BE49-F238E27FC236}">
                <a16:creationId xmlns:a16="http://schemas.microsoft.com/office/drawing/2014/main" id="{3EF71262-7B27-411D-9E1F-5126692214A4}"/>
              </a:ext>
            </a:extLst>
          </p:cNvPr>
          <p:cNvPicPr>
            <a:picLocks noChangeAspect="1"/>
          </p:cNvPicPr>
          <p:nvPr/>
        </p:nvPicPr>
        <p:blipFill rotWithShape="1">
          <a:blip r:embed="rId6">
            <a:extLst>
              <a:ext uri="{28A0092B-C50C-407E-A947-70E740481C1C}">
                <a14:useLocalDpi xmlns:a14="http://schemas.microsoft.com/office/drawing/2010/main" val="0"/>
              </a:ext>
            </a:extLst>
          </a:blip>
          <a:srcRect l="6107" r="7147" b="4"/>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56" name="Content Placeholder 10">
            <a:extLst>
              <a:ext uri="{FF2B5EF4-FFF2-40B4-BE49-F238E27FC236}">
                <a16:creationId xmlns:a16="http://schemas.microsoft.com/office/drawing/2014/main" id="{6FB63847-2665-4FAB-8FAB-4352ED3AE422}"/>
              </a:ext>
            </a:extLst>
          </p:cNvPr>
          <p:cNvSpPr>
            <a:spLocks noGrp="1"/>
          </p:cNvSpPr>
          <p:nvPr>
            <p:ph idx="1"/>
          </p:nvPr>
        </p:nvSpPr>
        <p:spPr>
          <a:xfrm>
            <a:off x="4075084" y="1717288"/>
            <a:ext cx="7535390" cy="4654528"/>
          </a:xfrm>
        </p:spPr>
        <p:txBody>
          <a:bodyPr>
            <a:normAutofit lnSpcReduction="10000"/>
          </a:bodyPr>
          <a:lstStyle/>
          <a:p>
            <a:r>
              <a:rPr lang="en-US" sz="2200">
                <a:latin typeface="Cachet Book" panose="020F0503030404040204" pitchFamily="34" charset="0"/>
              </a:rPr>
              <a:t>Part of Freedman’s Town</a:t>
            </a:r>
          </a:p>
          <a:p>
            <a:r>
              <a:rPr lang="en-US" sz="2200">
                <a:latin typeface="Cachet Book" panose="020F0503030404040204" pitchFamily="34" charset="0"/>
              </a:rPr>
              <a:t>The Colored Knights of Pythias Temple was completed in 1916</a:t>
            </a:r>
          </a:p>
          <a:p>
            <a:r>
              <a:rPr lang="en-US" sz="2200">
                <a:latin typeface="Cachet Book" panose="020F0503030404040204" pitchFamily="34" charset="0"/>
              </a:rPr>
              <a:t>The four-story structure was designed by black architect William Sydney Pittman</a:t>
            </a:r>
          </a:p>
          <a:p>
            <a:r>
              <a:rPr lang="en-US" sz="2200">
                <a:latin typeface="Cachet Book" panose="020F0503030404040204" pitchFamily="34" charset="0"/>
              </a:rPr>
              <a:t>This building provided the black community with Dallas black doctors, dentist, drugstore, business and legal professionals</a:t>
            </a:r>
          </a:p>
          <a:p>
            <a:r>
              <a:rPr lang="en-US" sz="2200">
                <a:latin typeface="Cachet Book" panose="020F0503030404040204" pitchFamily="34" charset="0"/>
              </a:rPr>
              <a:t>The fourth floor displayed a ballroom with the most extravagate chandelier and brought in entertainers from around the world</a:t>
            </a:r>
          </a:p>
          <a:p>
            <a:r>
              <a:rPr lang="en-US" sz="2200">
                <a:latin typeface="Cachet Book" panose="020F0503030404040204" pitchFamily="34" charset="0"/>
              </a:rPr>
              <a:t>George Washington Carver demonstrated sweet potato products for an audience of 800 blacks</a:t>
            </a:r>
          </a:p>
          <a:p>
            <a:r>
              <a:rPr lang="en-US" sz="2200">
                <a:latin typeface="Cachet Book" panose="020F0503030404040204" pitchFamily="34" charset="0"/>
              </a:rPr>
              <a:t>In 1907, William Sydney Pittman married Portia Washington becoming the son-in-law to Booker T. Washington</a:t>
            </a:r>
          </a:p>
          <a:p>
            <a:endParaRPr lang="en-US" sz="2200">
              <a:latin typeface="Cachet Book" panose="020F0503030404040204" pitchFamily="34" charset="0"/>
            </a:endParaRPr>
          </a:p>
        </p:txBody>
      </p:sp>
      <p:pic>
        <p:nvPicPr>
          <p:cNvPr id="3" name="William Pittman">
            <a:hlinkClick r:id="" action="ppaction://media"/>
            <a:extLst>
              <a:ext uri="{FF2B5EF4-FFF2-40B4-BE49-F238E27FC236}">
                <a16:creationId xmlns:a16="http://schemas.microsoft.com/office/drawing/2014/main" id="{7450C863-1572-47A8-8FBA-434FF2A27EBE}"/>
              </a:ext>
            </a:extLst>
          </p:cNvPr>
          <p:cNvPicPr>
            <a:picLocks noChangeAspect="1"/>
          </p:cNvPicPr>
          <p:nvPr>
            <a:audioFile r:link="rId1"/>
            <p:extLst>
              <p:ext uri="{DAA4B4D4-6D71-4841-9C94-3DE7FCFB9230}">
                <p14:media xmlns:p14="http://schemas.microsoft.com/office/powerpoint/2010/main" r:embed="rId2">
                  <p14:trim end="7287.399"/>
                </p14:media>
              </p:ext>
            </p:extLst>
          </p:nvPr>
        </p:nvPicPr>
        <p:blipFill>
          <a:blip r:embed="rId7"/>
          <a:stretch>
            <a:fillRect/>
          </a:stretch>
        </p:blipFill>
        <p:spPr>
          <a:xfrm>
            <a:off x="10924895" y="347837"/>
            <a:ext cx="609600" cy="609600"/>
          </a:xfrm>
          <a:prstGeom prst="rect">
            <a:avLst/>
          </a:prstGeom>
        </p:spPr>
      </p:pic>
    </p:spTree>
    <p:extLst>
      <p:ext uri="{BB962C8B-B14F-4D97-AF65-F5344CB8AC3E}">
        <p14:creationId xmlns:p14="http://schemas.microsoft.com/office/powerpoint/2010/main" val="15615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838200" y="365125"/>
            <a:ext cx="9681594" cy="1325563"/>
          </a:xfrm>
        </p:spPr>
        <p:txBody>
          <a:bodyPr>
            <a:normAutofit/>
          </a:bodyPr>
          <a:lstStyle/>
          <a:p>
            <a:r>
              <a:rPr lang="en-US" sz="4000">
                <a:solidFill>
                  <a:srgbClr val="006B6B"/>
                </a:solidFill>
                <a:latin typeface="Cachet Bold" panose="020F0803030404040204" pitchFamily="34" charset="0"/>
              </a:rPr>
              <a:t>BOOKER T. WASHINGTON HIGH SCHOOL</a:t>
            </a:r>
          </a:p>
        </p:txBody>
      </p:sp>
      <p:pic>
        <p:nvPicPr>
          <p:cNvPr id="11" name="Content Placeholder 10" descr="A person in a suit&#10;&#10;Description automatically generated with low confidence">
            <a:extLst>
              <a:ext uri="{FF2B5EF4-FFF2-40B4-BE49-F238E27FC236}">
                <a16:creationId xmlns:a16="http://schemas.microsoft.com/office/drawing/2014/main" id="{A3E1E17D-53B5-4995-BAF3-6AA68D4A9A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5646" y="1791970"/>
            <a:ext cx="2559340" cy="3617360"/>
          </a:xfrm>
          <a:prstGeom prst="roundRect">
            <a:avLst>
              <a:gd name="adj" fmla="val 3626"/>
            </a:avLst>
          </a:prstGeom>
        </p:spPr>
      </p:pic>
      <p:sp>
        <p:nvSpPr>
          <p:cNvPr id="12" name="TextBox 11">
            <a:extLst>
              <a:ext uri="{FF2B5EF4-FFF2-40B4-BE49-F238E27FC236}">
                <a16:creationId xmlns:a16="http://schemas.microsoft.com/office/drawing/2014/main" id="{BDDC1E5C-BFEF-4D43-8D65-119971BE2486}"/>
              </a:ext>
            </a:extLst>
          </p:cNvPr>
          <p:cNvSpPr txBox="1"/>
          <p:nvPr/>
        </p:nvSpPr>
        <p:spPr>
          <a:xfrm>
            <a:off x="3615652" y="1791970"/>
            <a:ext cx="6207856" cy="3693319"/>
          </a:xfrm>
          <a:prstGeom prst="rect">
            <a:avLst/>
          </a:prstGeom>
          <a:noFill/>
        </p:spPr>
        <p:txBody>
          <a:bodyPr wrap="square" rtlCol="0">
            <a:spAutoFit/>
          </a:bodyPr>
          <a:lstStyle/>
          <a:p>
            <a:pPr algn="just"/>
            <a:r>
              <a:rPr lang="en-US" b="0" i="0">
                <a:solidFill>
                  <a:srgbClr val="181818"/>
                </a:solidFill>
                <a:effectLst/>
                <a:latin typeface="Cachet Book" panose="020F0503030404040204" pitchFamily="34" charset="0"/>
              </a:rPr>
              <a:t>Booker Taliaferro Washington (1856-1915) was born into slavery and rose to become a leading African American intellectual of the 19 century, founding Tuskegee Normal and Industrial Institute (Now Tuskegee University) in 1881 and the National Negro Business League two decades later. Washington advised Presidents Theodore Roosevelt and William Howard Taft. His infamous conflicts with Black leaders like W. E. B. Du </a:t>
            </a:r>
            <a:r>
              <a:rPr lang="en-US" b="0" i="0" err="1">
                <a:solidFill>
                  <a:srgbClr val="181818"/>
                </a:solidFill>
                <a:effectLst/>
                <a:latin typeface="Cachet Book" panose="020F0503030404040204" pitchFamily="34" charset="0"/>
              </a:rPr>
              <a:t>Bois</a:t>
            </a:r>
            <a:r>
              <a:rPr lang="en-US" b="0" i="0">
                <a:solidFill>
                  <a:srgbClr val="181818"/>
                </a:solidFill>
                <a:effectLst/>
                <a:latin typeface="Cachet Book" panose="020F0503030404040204" pitchFamily="34" charset="0"/>
              </a:rPr>
              <a:t> over segregation caused a stir, but today, he is remembered as the most influential African American speaker of his time.</a:t>
            </a:r>
          </a:p>
          <a:p>
            <a:br>
              <a:rPr lang="en-US">
                <a:latin typeface="Cachet Book" panose="020F0503030404040204" pitchFamily="34" charset="0"/>
              </a:rPr>
            </a:br>
            <a:br>
              <a:rPr lang="en-US" b="1" i="0" cap="all">
                <a:solidFill>
                  <a:srgbClr val="181818"/>
                </a:solidFill>
                <a:effectLst/>
                <a:latin typeface="Cachet Book" panose="020F0503030404040204" pitchFamily="34" charset="0"/>
              </a:rPr>
            </a:br>
            <a:endParaRPr lang="en-US">
              <a:latin typeface="Cachet Book" panose="020F0503030404040204" pitchFamily="34" charset="0"/>
            </a:endParaRPr>
          </a:p>
        </p:txBody>
      </p:sp>
      <p:sp>
        <p:nvSpPr>
          <p:cNvPr id="13" name="TextBox 12">
            <a:extLst>
              <a:ext uri="{FF2B5EF4-FFF2-40B4-BE49-F238E27FC236}">
                <a16:creationId xmlns:a16="http://schemas.microsoft.com/office/drawing/2014/main" id="{C3DA2CCF-EAE4-4C9C-8E91-3BBBC6CF6058}"/>
              </a:ext>
            </a:extLst>
          </p:cNvPr>
          <p:cNvSpPr txBox="1"/>
          <p:nvPr/>
        </p:nvSpPr>
        <p:spPr>
          <a:xfrm>
            <a:off x="6962861" y="6338986"/>
            <a:ext cx="2332139" cy="307777"/>
          </a:xfrm>
          <a:prstGeom prst="rect">
            <a:avLst/>
          </a:prstGeom>
          <a:noFill/>
        </p:spPr>
        <p:txBody>
          <a:bodyPr wrap="square" rtlCol="0">
            <a:spAutoFit/>
          </a:bodyPr>
          <a:lstStyle/>
          <a:p>
            <a:pPr algn="ctr"/>
            <a:r>
              <a:rPr lang="en-US" sz="1400">
                <a:latin typeface="Cachet Book" panose="020F0503030404040204" pitchFamily="34" charset="0"/>
              </a:rPr>
              <a:t>Source: </a:t>
            </a:r>
            <a:r>
              <a:rPr lang="en-US" sz="1400">
                <a:latin typeface="Cachet Book" panose="020F0503030404040204" pitchFamily="34" charset="0"/>
                <a:hlinkClick r:id="rId4"/>
              </a:rPr>
              <a:t>HISTORY CHANNEL</a:t>
            </a:r>
            <a:endParaRPr lang="en-US" sz="1400">
              <a:latin typeface="Cachet Book" panose="020F0503030404040204" pitchFamily="34" charset="0"/>
            </a:endParaRPr>
          </a:p>
        </p:txBody>
      </p:sp>
    </p:spTree>
    <p:extLst>
      <p:ext uri="{BB962C8B-B14F-4D97-AF65-F5344CB8AC3E}">
        <p14:creationId xmlns:p14="http://schemas.microsoft.com/office/powerpoint/2010/main" val="78206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B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6721219" y="415309"/>
            <a:ext cx="4893135" cy="1325563"/>
          </a:xfrm>
        </p:spPr>
        <p:txBody>
          <a:bodyPr>
            <a:normAutofit/>
          </a:bodyPr>
          <a:lstStyle/>
          <a:p>
            <a:r>
              <a:rPr lang="en-US" sz="2800">
                <a:latin typeface="Cachet Bold" panose="020F0803030404040204" pitchFamily="34" charset="0"/>
              </a:rPr>
              <a:t>BOOKER T. WASHINGTON HIGH SCHOOL and the Moorland YMCA</a:t>
            </a:r>
          </a:p>
        </p:txBody>
      </p:sp>
      <p:sp>
        <p:nvSpPr>
          <p:cNvPr id="44" name="Freeform: Shape 20">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22">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text, outdoor, way&#10;&#10;Description automatically generated">
            <a:extLst>
              <a:ext uri="{FF2B5EF4-FFF2-40B4-BE49-F238E27FC236}">
                <a16:creationId xmlns:a16="http://schemas.microsoft.com/office/drawing/2014/main" id="{D3EBAA60-6313-4329-827B-939E50AF40C5}"/>
              </a:ext>
            </a:extLst>
          </p:cNvPr>
          <p:cNvPicPr>
            <a:picLocks noChangeAspect="1"/>
          </p:cNvPicPr>
          <p:nvPr/>
        </p:nvPicPr>
        <p:blipFill rotWithShape="1">
          <a:blip r:embed="rId5">
            <a:extLst>
              <a:ext uri="{28A0092B-C50C-407E-A947-70E740481C1C}">
                <a14:useLocalDpi xmlns:a14="http://schemas.microsoft.com/office/drawing/2010/main" val="0"/>
              </a:ext>
            </a:extLst>
          </a:blip>
          <a:srcRect l="422" r="20211" b="-2"/>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46" name="Freeform: Shape 24">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26">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2E3DD1-95C3-4142-87FA-19758DCEF09A}"/>
              </a:ext>
            </a:extLst>
          </p:cNvPr>
          <p:cNvPicPr>
            <a:picLocks noChangeAspect="1"/>
          </p:cNvPicPr>
          <p:nvPr/>
        </p:nvPicPr>
        <p:blipFill rotWithShape="1">
          <a:blip r:embed="rId6"/>
          <a:srcRect r="14255" b="6"/>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9" name="Picture 8" descr="A picture containing text, outdoor, boat, white&#10;&#10;Description automatically generated">
            <a:extLst>
              <a:ext uri="{FF2B5EF4-FFF2-40B4-BE49-F238E27FC236}">
                <a16:creationId xmlns:a16="http://schemas.microsoft.com/office/drawing/2014/main" id="{153A737B-ECC3-41A7-B154-2BCB28D69F22}"/>
              </a:ext>
            </a:extLst>
          </p:cNvPr>
          <p:cNvPicPr>
            <a:picLocks noChangeAspect="1"/>
          </p:cNvPicPr>
          <p:nvPr/>
        </p:nvPicPr>
        <p:blipFill rotWithShape="1">
          <a:blip r:embed="rId7">
            <a:extLst>
              <a:ext uri="{28A0092B-C50C-407E-A947-70E740481C1C}">
                <a14:useLocalDpi xmlns:a14="http://schemas.microsoft.com/office/drawing/2010/main" val="0"/>
              </a:ext>
            </a:extLst>
          </a:blip>
          <a:srcRect l="4326" r="2303" b="-1"/>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7" name="Picture 6" descr="A picture containing sky, outdoor, street, residential&#10;&#10;Description automatically generated">
            <a:extLst>
              <a:ext uri="{FF2B5EF4-FFF2-40B4-BE49-F238E27FC236}">
                <a16:creationId xmlns:a16="http://schemas.microsoft.com/office/drawing/2014/main" id="{E4D95C73-91E7-44FE-B1BF-A0AE2BD496C1}"/>
              </a:ext>
            </a:extLst>
          </p:cNvPr>
          <p:cNvPicPr>
            <a:picLocks noChangeAspect="1"/>
          </p:cNvPicPr>
          <p:nvPr/>
        </p:nvPicPr>
        <p:blipFill rotWithShape="1">
          <a:blip r:embed="rId8">
            <a:extLst>
              <a:ext uri="{28A0092B-C50C-407E-A947-70E740481C1C}">
                <a14:useLocalDpi xmlns:a14="http://schemas.microsoft.com/office/drawing/2010/main" val="0"/>
              </a:ext>
            </a:extLst>
          </a:blip>
          <a:srcRect l="8148" r="15126" b="-2"/>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3" name="Content Placeholder 2">
            <a:extLst>
              <a:ext uri="{FF2B5EF4-FFF2-40B4-BE49-F238E27FC236}">
                <a16:creationId xmlns:a16="http://schemas.microsoft.com/office/drawing/2014/main" id="{7A2ADD4A-32A0-4B51-B4BF-74C7B8AF805E}"/>
              </a:ext>
            </a:extLst>
          </p:cNvPr>
          <p:cNvSpPr>
            <a:spLocks noGrp="1"/>
          </p:cNvSpPr>
          <p:nvPr>
            <p:ph idx="1"/>
          </p:nvPr>
        </p:nvSpPr>
        <p:spPr>
          <a:xfrm>
            <a:off x="6979313" y="2871982"/>
            <a:ext cx="4375579" cy="3100193"/>
          </a:xfrm>
        </p:spPr>
        <p:txBody>
          <a:bodyPr anchor="t">
            <a:normAutofit/>
          </a:bodyPr>
          <a:lstStyle/>
          <a:p>
            <a:pPr marL="0" indent="0">
              <a:buNone/>
            </a:pPr>
            <a:endParaRPr lang="en-US" sz="1800">
              <a:latin typeface="Cachet Book" panose="020F0503030404040204" pitchFamily="34" charset="0"/>
            </a:endParaRPr>
          </a:p>
          <a:p>
            <a:endParaRPr lang="en-US" sz="1800">
              <a:latin typeface="Cachet Book" panose="020F0503030404040204" pitchFamily="34" charset="0"/>
            </a:endParaRPr>
          </a:p>
        </p:txBody>
      </p:sp>
      <p:sp>
        <p:nvSpPr>
          <p:cNvPr id="5" name="TextBox 4">
            <a:extLst>
              <a:ext uri="{FF2B5EF4-FFF2-40B4-BE49-F238E27FC236}">
                <a16:creationId xmlns:a16="http://schemas.microsoft.com/office/drawing/2014/main" id="{29FA93E3-83F0-408F-A0E9-856EDFBA4D8A}"/>
              </a:ext>
            </a:extLst>
          </p:cNvPr>
          <p:cNvSpPr txBox="1"/>
          <p:nvPr/>
        </p:nvSpPr>
        <p:spPr>
          <a:xfrm>
            <a:off x="6446527" y="1902009"/>
            <a:ext cx="5441149" cy="4278094"/>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1900">
                <a:latin typeface="Cachet Book" panose="020F0503030404040204" pitchFamily="34" charset="0"/>
              </a:rPr>
              <a:t>Norman W. </a:t>
            </a:r>
            <a:r>
              <a:rPr lang="en-US" sz="1900" err="1">
                <a:latin typeface="Cachet Book" panose="020F0503030404040204" pitchFamily="34" charset="0"/>
              </a:rPr>
              <a:t>Harllee</a:t>
            </a:r>
            <a:r>
              <a:rPr lang="en-US" sz="1900">
                <a:latin typeface="Cachet Book" panose="020F0503030404040204" pitchFamily="34" charset="0"/>
              </a:rPr>
              <a:t> was the first black Principal of the Colored High School</a:t>
            </a:r>
          </a:p>
          <a:p>
            <a:pPr marL="285750" indent="-285750">
              <a:spcAft>
                <a:spcPts val="600"/>
              </a:spcAft>
              <a:buFont typeface="Arial" panose="020B0604020202020204" pitchFamily="34" charset="0"/>
              <a:buChar char="•"/>
            </a:pPr>
            <a:r>
              <a:rPr lang="en-US" sz="1900">
                <a:latin typeface="Cachet Book" panose="020F0503030404040204" pitchFamily="34" charset="0"/>
              </a:rPr>
              <a:t>In 1922, overcrowding moved the school to Flora and Fairmount</a:t>
            </a:r>
          </a:p>
          <a:p>
            <a:pPr marL="285750" indent="-285750">
              <a:spcAft>
                <a:spcPts val="600"/>
              </a:spcAft>
              <a:buFont typeface="Arial" panose="020B0604020202020204" pitchFamily="34" charset="0"/>
              <a:buChar char="•"/>
            </a:pPr>
            <a:r>
              <a:rPr lang="en-US" sz="1900">
                <a:latin typeface="Cachet Book" panose="020F0503030404040204" pitchFamily="34" charset="0"/>
              </a:rPr>
              <a:t>It was renamed Booker T. Washington High School</a:t>
            </a:r>
          </a:p>
          <a:p>
            <a:pPr marL="285750" indent="-285750">
              <a:spcAft>
                <a:spcPts val="600"/>
              </a:spcAft>
              <a:buFont typeface="Arial" panose="020B0604020202020204" pitchFamily="34" charset="0"/>
              <a:buChar char="•"/>
            </a:pPr>
            <a:r>
              <a:rPr lang="en-US" sz="1900">
                <a:latin typeface="Cachet Book" panose="020F0503030404040204" pitchFamily="34" charset="0"/>
              </a:rPr>
              <a:t>In 1902, group of African American men with a similar organization merged with the Dallas YMCA</a:t>
            </a:r>
          </a:p>
          <a:p>
            <a:pPr marL="285750" indent="-285750">
              <a:spcAft>
                <a:spcPts val="600"/>
              </a:spcAft>
              <a:buFont typeface="Arial" panose="020B0604020202020204" pitchFamily="34" charset="0"/>
              <a:buChar char="•"/>
            </a:pPr>
            <a:r>
              <a:rPr lang="en-US" sz="1900">
                <a:latin typeface="Cachet Book" panose="020F0503030404040204" pitchFamily="34" charset="0"/>
              </a:rPr>
              <a:t>To service the growing population, the Moorland YMCA was established in 1928 down the street from Booker T. Washington</a:t>
            </a:r>
          </a:p>
          <a:p>
            <a:pPr marL="285750" indent="-285750">
              <a:spcAft>
                <a:spcPts val="600"/>
              </a:spcAft>
              <a:buFont typeface="Arial" panose="020B0604020202020204" pitchFamily="34" charset="0"/>
              <a:buChar char="•"/>
            </a:pPr>
            <a:r>
              <a:rPr lang="en-US" sz="1900">
                <a:latin typeface="Cachet Book" panose="020F0503030404040204" pitchFamily="34" charset="0"/>
              </a:rPr>
              <a:t>For many years, Booker T. Washington was the only top performing arts school for all blacks in Texas</a:t>
            </a:r>
          </a:p>
        </p:txBody>
      </p:sp>
      <p:pic>
        <p:nvPicPr>
          <p:cNvPr id="8" name="BookerTWashington">
            <a:hlinkClick r:id="" action="ppaction://media"/>
            <a:extLst>
              <a:ext uri="{FF2B5EF4-FFF2-40B4-BE49-F238E27FC236}">
                <a16:creationId xmlns:a16="http://schemas.microsoft.com/office/drawing/2014/main" id="{FC2DFA1C-1CCF-4DC8-A0AC-2122FD905A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72268" y="2262382"/>
            <a:ext cx="609600" cy="609600"/>
          </a:xfrm>
          <a:prstGeom prst="rect">
            <a:avLst/>
          </a:prstGeom>
        </p:spPr>
      </p:pic>
    </p:spTree>
    <p:extLst>
      <p:ext uri="{BB962C8B-B14F-4D97-AF65-F5344CB8AC3E}">
        <p14:creationId xmlns:p14="http://schemas.microsoft.com/office/powerpoint/2010/main" val="15328094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2441196"/>
            <a:ext cx="10923048" cy="596458"/>
          </a:xfrm>
        </p:spPr>
        <p:txBody>
          <a:bodyPr>
            <a:noAutofit/>
          </a:bodyPr>
          <a:lstStyle/>
          <a:p>
            <a:r>
              <a:rPr lang="en-US" sz="6600">
                <a:solidFill>
                  <a:schemeClr val="bg1"/>
                </a:solidFill>
                <a:latin typeface="Cachet Bold" panose="020F0803030404040204" pitchFamily="34" charset="0"/>
              </a:rPr>
              <a:t>BREAK-OUT DISCUSSION</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
        <p:nvSpPr>
          <p:cNvPr id="6" name="Rectangle 2050">
            <a:extLst>
              <a:ext uri="{FF2B5EF4-FFF2-40B4-BE49-F238E27FC236}">
                <a16:creationId xmlns:a16="http://schemas.microsoft.com/office/drawing/2014/main" id="{F5A5E469-E826-4DBC-BF8D-8F808D1078C3}"/>
              </a:ext>
            </a:extLst>
          </p:cNvPr>
          <p:cNvSpPr txBox="1">
            <a:spLocks noChangeArrowheads="1"/>
          </p:cNvSpPr>
          <p:nvPr/>
        </p:nvSpPr>
        <p:spPr bwMode="auto">
          <a:xfrm>
            <a:off x="552960" y="3084534"/>
            <a:ext cx="9895476" cy="4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endParaRPr lang="en-US" sz="2400" b="0">
              <a:solidFill>
                <a:schemeClr val="bg1"/>
              </a:solidFill>
              <a:latin typeface="Cachet Book" panose="020F0503030404040204" pitchFamily="34" charset="0"/>
            </a:endParaRPr>
          </a:p>
          <a:p>
            <a:pPr marL="342900" indent="-342900">
              <a:buFont typeface="Arial" panose="020B0604020202020204" pitchFamily="34" charset="0"/>
              <a:buChar char="•"/>
            </a:pPr>
            <a:r>
              <a:rPr lang="en-US" sz="2400" b="0">
                <a:solidFill>
                  <a:schemeClr val="bg1"/>
                </a:solidFill>
                <a:latin typeface="Cachet Book" panose="020F0503030404040204" pitchFamily="34" charset="0"/>
              </a:rPr>
              <a:t>How do you think the Reconstruction Period affected communities like Freedman’s Town? </a:t>
            </a:r>
            <a:r>
              <a:rPr lang="en-US" sz="2400" b="0">
                <a:solidFill>
                  <a:schemeClr val="bg1"/>
                </a:solidFill>
                <a:latin typeface="Cachet Book" panose="020F0503030404040204" pitchFamily="34" charset="0"/>
                <a:ea typeface="+mj-lt"/>
                <a:cs typeface="+mj-lt"/>
              </a:rPr>
              <a:t>(Highways, Railroads, Housing Expansions, etc.) </a:t>
            </a:r>
          </a:p>
          <a:p>
            <a:pPr marL="342900" indent="-342900">
              <a:buFont typeface="Arial" panose="020B0604020202020204" pitchFamily="34" charset="0"/>
              <a:buChar char="•"/>
            </a:pPr>
            <a:r>
              <a:rPr lang="en-US" sz="2400" b="0">
                <a:solidFill>
                  <a:schemeClr val="bg1"/>
                </a:solidFill>
                <a:latin typeface="Cachet Book" panose="020F0503030404040204" pitchFamily="34" charset="0"/>
              </a:rPr>
              <a:t>Provide specific examples within your groups. </a:t>
            </a:r>
          </a:p>
          <a:p>
            <a:pPr marL="342900" indent="-342900">
              <a:buFont typeface="Arial" panose="020B0604020202020204" pitchFamily="34" charset="0"/>
              <a:buChar char="•"/>
            </a:pPr>
            <a:endParaRPr lang="en-US" sz="2400" b="0">
              <a:solidFill>
                <a:schemeClr val="bg1"/>
              </a:solidFill>
              <a:latin typeface="Cachet Book" panose="020F0503030404040204" pitchFamily="34" charset="0"/>
            </a:endParaRPr>
          </a:p>
        </p:txBody>
      </p:sp>
      <p:pic>
        <p:nvPicPr>
          <p:cNvPr id="2" name="Reflection">
            <a:hlinkClick r:id="" action="ppaction://media"/>
            <a:extLst>
              <a:ext uri="{FF2B5EF4-FFF2-40B4-BE49-F238E27FC236}">
                <a16:creationId xmlns:a16="http://schemas.microsoft.com/office/drawing/2014/main" id="{9E47642A-C7FF-47F0-9784-14A831C80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77891" y="630382"/>
            <a:ext cx="609600" cy="609600"/>
          </a:xfrm>
          <a:prstGeom prst="rect">
            <a:avLst/>
          </a:prstGeom>
        </p:spPr>
      </p:pic>
    </p:spTree>
    <p:extLst>
      <p:ext uri="{BB962C8B-B14F-4D97-AF65-F5344CB8AC3E}">
        <p14:creationId xmlns:p14="http://schemas.microsoft.com/office/powerpoint/2010/main" val="13682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2441196"/>
            <a:ext cx="10923048" cy="596458"/>
          </a:xfrm>
        </p:spPr>
        <p:txBody>
          <a:bodyPr>
            <a:noAutofit/>
          </a:bodyPr>
          <a:lstStyle/>
          <a:p>
            <a:r>
              <a:rPr lang="en-US" sz="6600">
                <a:solidFill>
                  <a:schemeClr val="bg1"/>
                </a:solidFill>
                <a:latin typeface="Cachet Bold" panose="020F0803030404040204" pitchFamily="34" charset="0"/>
              </a:rPr>
              <a:t>GROUP DISCUSSION</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Tree>
    <p:extLst>
      <p:ext uri="{BB962C8B-B14F-4D97-AF65-F5344CB8AC3E}">
        <p14:creationId xmlns:p14="http://schemas.microsoft.com/office/powerpoint/2010/main" val="3175371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2441196"/>
            <a:ext cx="10923048" cy="596458"/>
          </a:xfrm>
        </p:spPr>
        <p:txBody>
          <a:bodyPr>
            <a:noAutofit/>
          </a:bodyPr>
          <a:lstStyle/>
          <a:p>
            <a:r>
              <a:rPr lang="en-US" sz="6600">
                <a:solidFill>
                  <a:schemeClr val="bg1"/>
                </a:solidFill>
                <a:latin typeface="Cachet Bold" panose="020F0803030404040204" pitchFamily="34" charset="0"/>
              </a:rPr>
              <a:t>INDEPENDENT STUDY</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
        <p:nvSpPr>
          <p:cNvPr id="6" name="Rectangle 2050">
            <a:extLst>
              <a:ext uri="{FF2B5EF4-FFF2-40B4-BE49-F238E27FC236}">
                <a16:creationId xmlns:a16="http://schemas.microsoft.com/office/drawing/2014/main" id="{123B4185-A621-485D-9EBC-7AEF0333A463}"/>
              </a:ext>
            </a:extLst>
          </p:cNvPr>
          <p:cNvSpPr txBox="1">
            <a:spLocks noChangeArrowheads="1"/>
          </p:cNvSpPr>
          <p:nvPr/>
        </p:nvSpPr>
        <p:spPr bwMode="auto">
          <a:xfrm>
            <a:off x="433588" y="3227901"/>
            <a:ext cx="11324824"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RESEARCH: REDLINING &amp; ENVIRONMENTAL RACISM</a:t>
            </a:r>
            <a:endParaRPr lang="en-US" altLang="en-US" sz="1400" b="0" kern="0">
              <a:solidFill>
                <a:schemeClr val="bg1"/>
              </a:solidFill>
              <a:latin typeface="Cachet Book" panose="020F0503030404040204" pitchFamily="34" charset="0"/>
            </a:endParaRPr>
          </a:p>
        </p:txBody>
      </p:sp>
      <p:pic>
        <p:nvPicPr>
          <p:cNvPr id="2" name="Tour Conclusion">
            <a:hlinkClick r:id="" action="ppaction://media"/>
            <a:extLst>
              <a:ext uri="{FF2B5EF4-FFF2-40B4-BE49-F238E27FC236}">
                <a16:creationId xmlns:a16="http://schemas.microsoft.com/office/drawing/2014/main" id="{2E5464C0-4396-4DA5-B158-64417B87F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4545" y="1102492"/>
            <a:ext cx="609600" cy="609600"/>
          </a:xfrm>
          <a:prstGeom prst="rect">
            <a:avLst/>
          </a:prstGeom>
        </p:spPr>
      </p:pic>
    </p:spTree>
    <p:extLst>
      <p:ext uri="{BB962C8B-B14F-4D97-AF65-F5344CB8AC3E}">
        <p14:creationId xmlns:p14="http://schemas.microsoft.com/office/powerpoint/2010/main" val="20457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AA1F-86D9-46DF-AC94-4A430F63FA93}"/>
              </a:ext>
            </a:extLst>
          </p:cNvPr>
          <p:cNvSpPr>
            <a:spLocks noGrp="1"/>
          </p:cNvSpPr>
          <p:nvPr>
            <p:ph type="title"/>
          </p:nvPr>
        </p:nvSpPr>
        <p:spPr>
          <a:xfrm>
            <a:off x="5832251" y="751205"/>
            <a:ext cx="5442527" cy="1325563"/>
          </a:xfrm>
        </p:spPr>
        <p:txBody>
          <a:bodyPr>
            <a:normAutofit/>
          </a:bodyPr>
          <a:lstStyle/>
          <a:p>
            <a:r>
              <a:rPr lang="en-US" sz="7000">
                <a:solidFill>
                  <a:schemeClr val="bg1"/>
                </a:solidFill>
                <a:latin typeface="Cachet Bold" panose="020F0803030404040204" pitchFamily="34" charset="0"/>
              </a:rPr>
              <a:t>THANK YOU!</a:t>
            </a:r>
          </a:p>
        </p:txBody>
      </p:sp>
      <p:sp>
        <p:nvSpPr>
          <p:cNvPr id="3" name="TextBox 2">
            <a:extLst>
              <a:ext uri="{FF2B5EF4-FFF2-40B4-BE49-F238E27FC236}">
                <a16:creationId xmlns:a16="http://schemas.microsoft.com/office/drawing/2014/main" id="{1B2564F4-8856-4DED-BDA4-3BAE926BB0B5}"/>
              </a:ext>
            </a:extLst>
          </p:cNvPr>
          <p:cNvSpPr txBox="1"/>
          <p:nvPr/>
        </p:nvSpPr>
        <p:spPr>
          <a:xfrm>
            <a:off x="5408023" y="2228671"/>
            <a:ext cx="6290985" cy="1384995"/>
          </a:xfrm>
          <a:prstGeom prst="rect">
            <a:avLst/>
          </a:prstGeom>
          <a:noFill/>
        </p:spPr>
        <p:txBody>
          <a:bodyPr wrap="square" rtlCol="0">
            <a:spAutoFit/>
          </a:bodyPr>
          <a:lstStyle/>
          <a:p>
            <a:pPr algn="ctr"/>
            <a:r>
              <a:rPr lang="en-US" sz="2800">
                <a:solidFill>
                  <a:srgbClr val="DD5828"/>
                </a:solidFill>
                <a:latin typeface="Cachet Medium" panose="020F0603030404040404" pitchFamily="34" charset="0"/>
              </a:rPr>
              <a:t>For more information about D.R.E.A.M </a:t>
            </a:r>
          </a:p>
          <a:p>
            <a:pPr algn="ctr"/>
            <a:r>
              <a:rPr lang="en-US" sz="2800">
                <a:solidFill>
                  <a:srgbClr val="DD5828"/>
                </a:solidFill>
                <a:latin typeface="Cachet Medium" panose="020F0603030404040404" pitchFamily="34" charset="0"/>
              </a:rPr>
              <a:t>or Anti-Racism resources, visit: </a:t>
            </a:r>
            <a:r>
              <a:rPr lang="en-US" sz="2800">
                <a:solidFill>
                  <a:schemeClr val="bg1"/>
                </a:solidFill>
                <a:latin typeface="Cachet Medium" panose="020F0603030404040404" pitchFamily="34" charset="0"/>
              </a:rPr>
              <a:t>www.ymcadallas.org/erg/DREAM </a:t>
            </a:r>
          </a:p>
        </p:txBody>
      </p:sp>
      <p:pic>
        <p:nvPicPr>
          <p:cNvPr id="4" name="Rock My Soul">
            <a:hlinkClick r:id="" action="ppaction://media"/>
            <a:extLst>
              <a:ext uri="{FF2B5EF4-FFF2-40B4-BE49-F238E27FC236}">
                <a16:creationId xmlns:a16="http://schemas.microsoft.com/office/drawing/2014/main" id="{1C387042-A56C-4836-895C-A25938243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3698" y="3980211"/>
            <a:ext cx="609600" cy="609600"/>
          </a:xfrm>
          <a:prstGeom prst="rect">
            <a:avLst/>
          </a:prstGeom>
        </p:spPr>
      </p:pic>
      <p:sp>
        <p:nvSpPr>
          <p:cNvPr id="5" name="TextBox 4">
            <a:extLst>
              <a:ext uri="{FF2B5EF4-FFF2-40B4-BE49-F238E27FC236}">
                <a16:creationId xmlns:a16="http://schemas.microsoft.com/office/drawing/2014/main" id="{595D5650-5107-4505-B1D0-209C3EA2C721}"/>
              </a:ext>
            </a:extLst>
          </p:cNvPr>
          <p:cNvSpPr txBox="1"/>
          <p:nvPr/>
        </p:nvSpPr>
        <p:spPr>
          <a:xfrm>
            <a:off x="5569526" y="3823346"/>
            <a:ext cx="5384801" cy="923330"/>
          </a:xfrm>
          <a:prstGeom prst="rect">
            <a:avLst/>
          </a:prstGeom>
          <a:noFill/>
        </p:spPr>
        <p:txBody>
          <a:bodyPr wrap="square" rtlCol="0">
            <a:spAutoFit/>
          </a:bodyPr>
          <a:lstStyle/>
          <a:p>
            <a:r>
              <a:rPr lang="en-US" i="1">
                <a:solidFill>
                  <a:schemeClr val="bg1"/>
                </a:solidFill>
              </a:rPr>
              <a:t>You are listening to Fisk Jubilee Singers, Rock My Soul. They performed at the Colored Knights of Pythias Temple in Deep </a:t>
            </a:r>
            <a:r>
              <a:rPr lang="en-US" i="1" err="1">
                <a:solidFill>
                  <a:schemeClr val="bg1"/>
                </a:solidFill>
              </a:rPr>
              <a:t>Ellum</a:t>
            </a:r>
            <a:r>
              <a:rPr lang="en-US" i="1">
                <a:solidFill>
                  <a:schemeClr val="bg1"/>
                </a:solidFill>
              </a:rPr>
              <a:t>.</a:t>
            </a:r>
          </a:p>
        </p:txBody>
      </p:sp>
    </p:spTree>
    <p:extLst>
      <p:ext uri="{BB962C8B-B14F-4D97-AF65-F5344CB8AC3E}">
        <p14:creationId xmlns:p14="http://schemas.microsoft.com/office/powerpoint/2010/main" val="141098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468222" y="1284538"/>
            <a:ext cx="10923048" cy="596458"/>
          </a:xfrm>
        </p:spPr>
        <p:txBody>
          <a:bodyPr>
            <a:noAutofit/>
          </a:bodyPr>
          <a:lstStyle/>
          <a:p>
            <a:pPr algn="ctr"/>
            <a:r>
              <a:rPr lang="en-US" sz="6600">
                <a:solidFill>
                  <a:schemeClr val="bg1"/>
                </a:solidFill>
                <a:latin typeface="Cachet Bold" panose="020F0803030404040204" pitchFamily="34" charset="0"/>
              </a:rPr>
              <a:t>No Justice, No Peace!!</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227447" y="713436"/>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pic>
        <p:nvPicPr>
          <p:cNvPr id="3" name="Online Media 2" title="Step Afrika! Presents NO JUSTICE, NO PEACE (Trailer)">
            <a:hlinkClick r:id="" action="ppaction://media"/>
            <a:extLst>
              <a:ext uri="{FF2B5EF4-FFF2-40B4-BE49-F238E27FC236}">
                <a16:creationId xmlns:a16="http://schemas.microsoft.com/office/drawing/2014/main" id="{272ED6F3-EF40-4578-B069-EC4DFE2B9FDE}"/>
              </a:ext>
            </a:extLst>
          </p:cNvPr>
          <p:cNvPicPr>
            <a:picLocks noRot="1" noChangeAspect="1"/>
          </p:cNvPicPr>
          <p:nvPr>
            <a:videoFile r:link="rId1"/>
          </p:nvPr>
        </p:nvPicPr>
        <p:blipFill>
          <a:blip r:embed="rId4"/>
          <a:stretch>
            <a:fillRect/>
          </a:stretch>
        </p:blipFill>
        <p:spPr>
          <a:xfrm>
            <a:off x="1976582" y="2119886"/>
            <a:ext cx="7841673" cy="4430546"/>
          </a:xfrm>
          <a:prstGeom prst="rect">
            <a:avLst/>
          </a:prstGeom>
        </p:spPr>
      </p:pic>
    </p:spTree>
    <p:extLst>
      <p:ext uri="{BB962C8B-B14F-4D97-AF65-F5344CB8AC3E}">
        <p14:creationId xmlns:p14="http://schemas.microsoft.com/office/powerpoint/2010/main" val="1018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8FC4-3CC8-4DD8-80B8-65B5D205A16E}"/>
              </a:ext>
            </a:extLst>
          </p:cNvPr>
          <p:cNvSpPr>
            <a:spLocks noGrp="1"/>
          </p:cNvSpPr>
          <p:nvPr>
            <p:ph type="title"/>
          </p:nvPr>
        </p:nvSpPr>
        <p:spPr>
          <a:xfrm>
            <a:off x="640080" y="5576887"/>
            <a:ext cx="10911840" cy="640081"/>
          </a:xfrm>
        </p:spPr>
        <p:txBody>
          <a:bodyPr>
            <a:normAutofit/>
          </a:bodyPr>
          <a:lstStyle/>
          <a:p>
            <a:pPr algn="ctr"/>
            <a:endParaRPr lang="en-US" sz="3200"/>
          </a:p>
        </p:txBody>
      </p:sp>
      <p:pic>
        <p:nvPicPr>
          <p:cNvPr id="4" name="Picture 3" descr="Text&#10;&#10;Description automatically generated">
            <a:extLst>
              <a:ext uri="{FF2B5EF4-FFF2-40B4-BE49-F238E27FC236}">
                <a16:creationId xmlns:a16="http://schemas.microsoft.com/office/drawing/2014/main" id="{0ACED69C-77BF-45A7-9EBF-F436E023BD53}"/>
              </a:ext>
            </a:extLst>
          </p:cNvPr>
          <p:cNvPicPr>
            <a:picLocks noChangeAspect="1"/>
          </p:cNvPicPr>
          <p:nvPr/>
        </p:nvPicPr>
        <p:blipFill rotWithShape="1">
          <a:blip r:embed="rId2">
            <a:extLst>
              <a:ext uri="{28A0092B-C50C-407E-A947-70E740481C1C}">
                <a14:useLocalDpi xmlns:a14="http://schemas.microsoft.com/office/drawing/2010/main" val="0"/>
              </a:ext>
            </a:extLst>
          </a:blip>
          <a:srcRect l="-958" t="8309" r="398" b="13596"/>
          <a:stretch/>
        </p:blipFill>
        <p:spPr>
          <a:xfrm>
            <a:off x="-461639" y="713687"/>
            <a:ext cx="12653640" cy="5580580"/>
          </a:xfrm>
          <a:prstGeom prst="rect">
            <a:avLst/>
          </a:prstGeom>
          <a:ln w="19050">
            <a:noFill/>
            <a:miter lim="800000"/>
          </a:ln>
        </p:spPr>
      </p:pic>
    </p:spTree>
    <p:extLst>
      <p:ext uri="{BB962C8B-B14F-4D97-AF65-F5344CB8AC3E}">
        <p14:creationId xmlns:p14="http://schemas.microsoft.com/office/powerpoint/2010/main" val="12491308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1712092"/>
            <a:ext cx="10515600" cy="1325562"/>
          </a:xfrm>
        </p:spPr>
        <p:txBody>
          <a:bodyPr>
            <a:normAutofit/>
          </a:bodyPr>
          <a:lstStyle/>
          <a:p>
            <a:r>
              <a:rPr lang="en-US" sz="5000">
                <a:solidFill>
                  <a:schemeClr val="bg1"/>
                </a:solidFill>
                <a:latin typeface="Cachet Bold" panose="020F0803030404040204" pitchFamily="34" charset="0"/>
                <a:ea typeface="Calibri" panose="020F0502020204030204" pitchFamily="34" charset="0"/>
                <a:cs typeface="Times New Roman" panose="02020603050405020304" pitchFamily="18" charset="0"/>
              </a:rPr>
              <a:t>WELCOME</a:t>
            </a:r>
            <a:endParaRPr lang="en-US" sz="5000">
              <a:solidFill>
                <a:schemeClr val="bg1"/>
              </a:solidFill>
              <a:latin typeface="Cachet Bold" panose="020F0803030404040204" pitchFamily="34" charset="0"/>
            </a:endParaRP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
        <p:nvSpPr>
          <p:cNvPr id="6" name="Rectangle: Rounded Corners 5">
            <a:extLst>
              <a:ext uri="{FF2B5EF4-FFF2-40B4-BE49-F238E27FC236}">
                <a16:creationId xmlns:a16="http://schemas.microsoft.com/office/drawing/2014/main" id="{133B7162-DF68-40F4-A9C2-68D07A3CDAC8}"/>
              </a:ext>
            </a:extLst>
          </p:cNvPr>
          <p:cNvSpPr/>
          <p:nvPr/>
        </p:nvSpPr>
        <p:spPr bwMode="auto">
          <a:xfrm>
            <a:off x="7175556" y="3514964"/>
            <a:ext cx="2410607" cy="2577777"/>
          </a:xfrm>
          <a:prstGeom prst="roundRect">
            <a:avLst>
              <a:gd name="adj" fmla="val 6788"/>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
        <p:nvSpPr>
          <p:cNvPr id="7" name="Rectangle 2050">
            <a:extLst>
              <a:ext uri="{FF2B5EF4-FFF2-40B4-BE49-F238E27FC236}">
                <a16:creationId xmlns:a16="http://schemas.microsoft.com/office/drawing/2014/main" id="{87A9AEEB-CBDA-4966-88AF-1CA7481295B6}"/>
              </a:ext>
            </a:extLst>
          </p:cNvPr>
          <p:cNvSpPr txBox="1">
            <a:spLocks noChangeArrowheads="1"/>
          </p:cNvSpPr>
          <p:nvPr/>
        </p:nvSpPr>
        <p:spPr bwMode="auto">
          <a:xfrm>
            <a:off x="568172" y="4825627"/>
            <a:ext cx="6261268" cy="126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algn="r" eaLnBrk="1" hangingPunct="1"/>
            <a:r>
              <a:rPr lang="en-US" altLang="en-US" sz="3200" b="0" kern="0">
                <a:solidFill>
                  <a:schemeClr val="bg1"/>
                </a:solidFill>
                <a:latin typeface="Cachet Bold" panose="020F0803030404040204" pitchFamily="34" charset="0"/>
              </a:rPr>
              <a:t>Melanie "Tricey“ Love</a:t>
            </a:r>
          </a:p>
          <a:p>
            <a:pPr algn="r" eaLnBrk="1" hangingPunct="1"/>
            <a:r>
              <a:rPr lang="en-US" altLang="en-US" sz="2000" b="0" kern="0">
                <a:solidFill>
                  <a:schemeClr val="bg1"/>
                </a:solidFill>
                <a:latin typeface="Cachet Medium" panose="020F0603030404040404" pitchFamily="34" charset="0"/>
              </a:rPr>
              <a:t>Executive Director</a:t>
            </a:r>
          </a:p>
          <a:p>
            <a:pPr algn="r" eaLnBrk="1" hangingPunct="1"/>
            <a:r>
              <a:rPr lang="en-US" altLang="en-US" sz="2000" b="0" kern="0">
                <a:solidFill>
                  <a:schemeClr val="bg1"/>
                </a:solidFill>
                <a:latin typeface="Cachet Medium" panose="020F0603030404040404" pitchFamily="34" charset="0"/>
              </a:rPr>
              <a:t>YMCA OF METROPOLITAN DALLAS</a:t>
            </a:r>
            <a:endParaRPr lang="en-US" altLang="en-US" sz="1200" b="0" kern="0">
              <a:solidFill>
                <a:schemeClr val="bg1"/>
              </a:solidFill>
              <a:latin typeface="Cachet Medium" panose="020F0603030404040404" pitchFamily="34" charset="0"/>
            </a:endParaRPr>
          </a:p>
        </p:txBody>
      </p:sp>
      <p:pic>
        <p:nvPicPr>
          <p:cNvPr id="2" name="Picture 2" descr="A picture containing person, person, smiling, posing&#10;&#10;Description automatically generated">
            <a:extLst>
              <a:ext uri="{FF2B5EF4-FFF2-40B4-BE49-F238E27FC236}">
                <a16:creationId xmlns:a16="http://schemas.microsoft.com/office/drawing/2014/main" id="{68FDF2B2-E06E-460A-9103-CF5ACCF43229}"/>
              </a:ext>
            </a:extLst>
          </p:cNvPr>
          <p:cNvPicPr>
            <a:picLocks noChangeAspect="1"/>
          </p:cNvPicPr>
          <p:nvPr/>
        </p:nvPicPr>
        <p:blipFill rotWithShape="1">
          <a:blip r:embed="rId3"/>
          <a:srcRect r="6514"/>
          <a:stretch/>
        </p:blipFill>
        <p:spPr>
          <a:xfrm>
            <a:off x="7187159" y="3533287"/>
            <a:ext cx="2391893" cy="2558548"/>
          </a:xfrm>
          <a:prstGeom prst="roundRect">
            <a:avLst>
              <a:gd name="adj" fmla="val 5771"/>
            </a:avLst>
          </a:prstGeom>
        </p:spPr>
      </p:pic>
    </p:spTree>
    <p:extLst>
      <p:ext uri="{BB962C8B-B14F-4D97-AF65-F5344CB8AC3E}">
        <p14:creationId xmlns:p14="http://schemas.microsoft.com/office/powerpoint/2010/main" val="419110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1712092"/>
            <a:ext cx="10515600" cy="1325562"/>
          </a:xfrm>
        </p:spPr>
        <p:txBody>
          <a:bodyPr>
            <a:normAutofit/>
          </a:bodyPr>
          <a:lstStyle/>
          <a:p>
            <a:r>
              <a:rPr lang="en-US" sz="5000">
                <a:solidFill>
                  <a:schemeClr val="bg1"/>
                </a:solidFill>
                <a:latin typeface="Cachet Bold" panose="020F0803030404040204" pitchFamily="34" charset="0"/>
                <a:ea typeface="Calibri" panose="020F0502020204030204" pitchFamily="34" charset="0"/>
                <a:cs typeface="Times New Roman" panose="02020603050405020304" pitchFamily="18" charset="0"/>
              </a:rPr>
              <a:t>WELCOME</a:t>
            </a:r>
            <a:endParaRPr lang="en-US" sz="5000">
              <a:solidFill>
                <a:schemeClr val="bg1"/>
              </a:solidFill>
              <a:latin typeface="Cachet Bold" panose="020F0803030404040204" pitchFamily="34" charset="0"/>
            </a:endParaRP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pic>
        <p:nvPicPr>
          <p:cNvPr id="3" name="Online Media 2" title="Welcome to Freedom Tour Fridays presented by D.R.E.A.M. ERG">
            <a:hlinkClick r:id="" action="ppaction://media"/>
            <a:extLst>
              <a:ext uri="{FF2B5EF4-FFF2-40B4-BE49-F238E27FC236}">
                <a16:creationId xmlns:a16="http://schemas.microsoft.com/office/drawing/2014/main" id="{D0BB8D20-A91C-4417-AD01-8F2912308C9A}"/>
              </a:ext>
            </a:extLst>
          </p:cNvPr>
          <p:cNvPicPr>
            <a:picLocks noRot="1" noChangeAspect="1"/>
          </p:cNvPicPr>
          <p:nvPr>
            <a:videoFile r:link="rId1"/>
          </p:nvPr>
        </p:nvPicPr>
        <p:blipFill>
          <a:blip r:embed="rId4"/>
          <a:stretch>
            <a:fillRect/>
          </a:stretch>
        </p:blipFill>
        <p:spPr>
          <a:xfrm>
            <a:off x="3560725" y="2380807"/>
            <a:ext cx="5702299" cy="4276724"/>
          </a:xfrm>
          <a:prstGeom prst="rect">
            <a:avLst/>
          </a:prstGeom>
        </p:spPr>
      </p:pic>
    </p:spTree>
    <p:extLst>
      <p:ext uri="{BB962C8B-B14F-4D97-AF65-F5344CB8AC3E}">
        <p14:creationId xmlns:p14="http://schemas.microsoft.com/office/powerpoint/2010/main" val="874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p:txBody>
          <a:bodyPr/>
          <a:lstStyle/>
          <a:p>
            <a:r>
              <a:rPr lang="en-US">
                <a:solidFill>
                  <a:srgbClr val="006B6B"/>
                </a:solidFill>
                <a:latin typeface="Cachet Bold" panose="020F0803030404040204" pitchFamily="34" charset="0"/>
              </a:rPr>
              <a:t>AGENDA</a:t>
            </a:r>
          </a:p>
        </p:txBody>
      </p:sp>
      <p:sp>
        <p:nvSpPr>
          <p:cNvPr id="3" name="Content Placeholder 2">
            <a:extLst>
              <a:ext uri="{FF2B5EF4-FFF2-40B4-BE49-F238E27FC236}">
                <a16:creationId xmlns:a16="http://schemas.microsoft.com/office/drawing/2014/main" id="{7A2ADD4A-32A0-4B51-B4BF-74C7B8AF805E}"/>
              </a:ext>
            </a:extLst>
          </p:cNvPr>
          <p:cNvSpPr>
            <a:spLocks noGrp="1"/>
          </p:cNvSpPr>
          <p:nvPr>
            <p:ph idx="1"/>
          </p:nvPr>
        </p:nvSpPr>
        <p:spPr>
          <a:xfrm>
            <a:off x="838200" y="1825625"/>
            <a:ext cx="9169866" cy="4351338"/>
          </a:xfrm>
        </p:spPr>
        <p:txBody>
          <a:bodyPr>
            <a:normAutofit/>
          </a:bodyPr>
          <a:lstStyle/>
          <a:p>
            <a:r>
              <a:rPr lang="en-US" sz="2500">
                <a:latin typeface="Cachet Bold" panose="020F0803030404040204" pitchFamily="34" charset="0"/>
              </a:rPr>
              <a:t>WELCOME</a:t>
            </a:r>
            <a:r>
              <a:rPr lang="en-US" sz="2500">
                <a:latin typeface="Cachet Book" panose="020F0503030404040204" pitchFamily="34" charset="0"/>
              </a:rPr>
              <a:t> </a:t>
            </a:r>
          </a:p>
          <a:p>
            <a:r>
              <a:rPr lang="en-US" sz="2500">
                <a:latin typeface="Cachet Bold" panose="020F0803030404040204" pitchFamily="34" charset="0"/>
              </a:rPr>
              <a:t>UNCOVER &amp; UPLIFT MESSAGE</a:t>
            </a:r>
            <a:endParaRPr lang="en-US" sz="2500">
              <a:latin typeface="Cachet Book" panose="020F0503030404040204" pitchFamily="34" charset="0"/>
            </a:endParaRPr>
          </a:p>
          <a:p>
            <a:r>
              <a:rPr lang="en-US" sz="2500">
                <a:latin typeface="Cachet Bold" panose="020F0803030404040204" pitchFamily="34" charset="0"/>
              </a:rPr>
              <a:t>TOUR OF OLD NORTH DALLAS</a:t>
            </a:r>
            <a:endParaRPr lang="en-US" sz="2100">
              <a:latin typeface="Cachet Bold" panose="020F0803030404040204" pitchFamily="34" charset="0"/>
            </a:endParaRPr>
          </a:p>
          <a:p>
            <a:r>
              <a:rPr lang="en-US" sz="2500">
                <a:latin typeface="Cachet Bold" panose="020F0803030404040204" pitchFamily="34" charset="0"/>
              </a:rPr>
              <a:t>BREAKOUT SESSION </a:t>
            </a:r>
          </a:p>
          <a:p>
            <a:r>
              <a:rPr lang="en-US" sz="2500">
                <a:latin typeface="Cachet Bold" panose="020F0803030404040204" pitchFamily="34" charset="0"/>
              </a:rPr>
              <a:t>GROUP DISCUSSION</a:t>
            </a:r>
          </a:p>
          <a:p>
            <a:r>
              <a:rPr lang="en-US" sz="2500">
                <a:latin typeface="Cachet Bold" panose="020F0803030404040204" pitchFamily="34" charset="0"/>
              </a:rPr>
              <a:t>CLOSING THOUGHTS </a:t>
            </a:r>
          </a:p>
        </p:txBody>
      </p:sp>
    </p:spTree>
    <p:extLst>
      <p:ext uri="{BB962C8B-B14F-4D97-AF65-F5344CB8AC3E}">
        <p14:creationId xmlns:p14="http://schemas.microsoft.com/office/powerpoint/2010/main" val="303294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1712092"/>
            <a:ext cx="10515600" cy="1325562"/>
          </a:xfrm>
        </p:spPr>
        <p:txBody>
          <a:bodyPr>
            <a:normAutofit/>
          </a:bodyPr>
          <a:lstStyle/>
          <a:p>
            <a:r>
              <a:rPr lang="en-US" sz="5000">
                <a:solidFill>
                  <a:schemeClr val="bg1"/>
                </a:solidFill>
                <a:latin typeface="Cachet Bold" panose="020F0803030404040204" pitchFamily="34" charset="0"/>
                <a:ea typeface="Calibri" panose="020F0502020204030204" pitchFamily="34" charset="0"/>
                <a:cs typeface="Times New Roman" panose="02020603050405020304" pitchFamily="18" charset="0"/>
              </a:rPr>
              <a:t>UNCOVER &amp; UPLIFT</a:t>
            </a:r>
            <a:endParaRPr lang="en-US" sz="5000">
              <a:solidFill>
                <a:schemeClr val="bg1"/>
              </a:solidFill>
              <a:latin typeface="Cachet Bold" panose="020F0803030404040204" pitchFamily="34" charset="0"/>
            </a:endParaRP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
        <p:nvSpPr>
          <p:cNvPr id="6" name="Rectangle: Rounded Corners 5">
            <a:extLst>
              <a:ext uri="{FF2B5EF4-FFF2-40B4-BE49-F238E27FC236}">
                <a16:creationId xmlns:a16="http://schemas.microsoft.com/office/drawing/2014/main" id="{133B7162-DF68-40F4-A9C2-68D07A3CDAC8}"/>
              </a:ext>
            </a:extLst>
          </p:cNvPr>
          <p:cNvSpPr/>
          <p:nvPr/>
        </p:nvSpPr>
        <p:spPr bwMode="auto">
          <a:xfrm>
            <a:off x="7217183" y="3511626"/>
            <a:ext cx="2461960" cy="2505197"/>
          </a:xfrm>
          <a:prstGeom prst="roundRect">
            <a:avLst>
              <a:gd name="adj" fmla="val 6788"/>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
        <p:nvSpPr>
          <p:cNvPr id="7" name="Rectangle 2050">
            <a:extLst>
              <a:ext uri="{FF2B5EF4-FFF2-40B4-BE49-F238E27FC236}">
                <a16:creationId xmlns:a16="http://schemas.microsoft.com/office/drawing/2014/main" id="{87A9AEEB-CBDA-4966-88AF-1CA7481295B6}"/>
              </a:ext>
            </a:extLst>
          </p:cNvPr>
          <p:cNvSpPr txBox="1">
            <a:spLocks noChangeArrowheads="1"/>
          </p:cNvSpPr>
          <p:nvPr/>
        </p:nvSpPr>
        <p:spPr bwMode="auto">
          <a:xfrm>
            <a:off x="568172" y="4825627"/>
            <a:ext cx="6261268" cy="126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algn="r" eaLnBrk="1" hangingPunct="1"/>
            <a:r>
              <a:rPr lang="en-US" altLang="en-US" sz="3200" b="0" kern="0">
                <a:solidFill>
                  <a:schemeClr val="bg1"/>
                </a:solidFill>
                <a:latin typeface="Cachet Bold" panose="020F0803030404040204" pitchFamily="34" charset="0"/>
              </a:rPr>
              <a:t>Rodrigua Ross</a:t>
            </a:r>
          </a:p>
          <a:p>
            <a:pPr algn="r" eaLnBrk="1" hangingPunct="1"/>
            <a:r>
              <a:rPr lang="en-US" altLang="en-US" sz="2000" b="0" kern="0">
                <a:solidFill>
                  <a:schemeClr val="bg1"/>
                </a:solidFill>
                <a:latin typeface="Cachet Medium" panose="020F0603030404040404" pitchFamily="34" charset="0"/>
              </a:rPr>
              <a:t>Vice President of Diversity, Equity and Inclusion</a:t>
            </a:r>
          </a:p>
          <a:p>
            <a:pPr algn="r" eaLnBrk="1" hangingPunct="1"/>
            <a:r>
              <a:rPr lang="en-US" altLang="en-US" sz="2000" b="0" kern="0">
                <a:solidFill>
                  <a:schemeClr val="bg1"/>
                </a:solidFill>
                <a:latin typeface="Cachet Medium" panose="020F0603030404040404" pitchFamily="34" charset="0"/>
              </a:rPr>
              <a:t>YMCA OF METROPOLITAN DALLAS</a:t>
            </a:r>
            <a:endParaRPr lang="en-US" altLang="en-US" sz="1200" b="0" kern="0">
              <a:solidFill>
                <a:schemeClr val="bg1"/>
              </a:solidFill>
              <a:latin typeface="Cachet Medium" panose="020F0603030404040404" pitchFamily="34" charset="0"/>
            </a:endParaRPr>
          </a:p>
        </p:txBody>
      </p:sp>
      <p:pic>
        <p:nvPicPr>
          <p:cNvPr id="2" name="Picture 2">
            <a:extLst>
              <a:ext uri="{FF2B5EF4-FFF2-40B4-BE49-F238E27FC236}">
                <a16:creationId xmlns:a16="http://schemas.microsoft.com/office/drawing/2014/main" id="{1B218D28-89DF-4495-A05B-510341C0C053}"/>
              </a:ext>
            </a:extLst>
          </p:cNvPr>
          <p:cNvPicPr>
            <a:picLocks noChangeAspect="1"/>
          </p:cNvPicPr>
          <p:nvPr/>
        </p:nvPicPr>
        <p:blipFill>
          <a:blip r:embed="rId3"/>
          <a:stretch>
            <a:fillRect/>
          </a:stretch>
        </p:blipFill>
        <p:spPr>
          <a:xfrm>
            <a:off x="7227750" y="3526334"/>
            <a:ext cx="2451393" cy="2480715"/>
          </a:xfrm>
          <a:prstGeom prst="roundRect">
            <a:avLst>
              <a:gd name="adj" fmla="val 6544"/>
            </a:avLst>
          </a:prstGeom>
        </p:spPr>
      </p:pic>
    </p:spTree>
    <p:extLst>
      <p:ext uri="{BB962C8B-B14F-4D97-AF65-F5344CB8AC3E}">
        <p14:creationId xmlns:p14="http://schemas.microsoft.com/office/powerpoint/2010/main" val="650052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1712092"/>
            <a:ext cx="10515600" cy="1325562"/>
          </a:xfrm>
        </p:spPr>
        <p:txBody>
          <a:bodyPr>
            <a:normAutofit/>
          </a:bodyPr>
          <a:lstStyle/>
          <a:p>
            <a:r>
              <a:rPr lang="en-US" sz="5000">
                <a:solidFill>
                  <a:schemeClr val="bg1"/>
                </a:solidFill>
                <a:latin typeface="Cachet Bold" panose="020F0803030404040204" pitchFamily="34" charset="0"/>
                <a:ea typeface="Calibri" panose="020F0502020204030204" pitchFamily="34" charset="0"/>
                <a:cs typeface="Times New Roman" panose="02020603050405020304" pitchFamily="18" charset="0"/>
              </a:rPr>
              <a:t>TOUR GUIDE </a:t>
            </a:r>
            <a:endParaRPr lang="en-US" sz="5000">
              <a:solidFill>
                <a:schemeClr val="bg1"/>
              </a:solidFill>
              <a:latin typeface="Cachet Bold" panose="020F0803030404040204" pitchFamily="34" charset="0"/>
            </a:endParaRP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sp>
        <p:nvSpPr>
          <p:cNvPr id="6" name="Rectangle: Rounded Corners 5">
            <a:extLst>
              <a:ext uri="{FF2B5EF4-FFF2-40B4-BE49-F238E27FC236}">
                <a16:creationId xmlns:a16="http://schemas.microsoft.com/office/drawing/2014/main" id="{133B7162-DF68-40F4-A9C2-68D07A3CDAC8}"/>
              </a:ext>
            </a:extLst>
          </p:cNvPr>
          <p:cNvSpPr/>
          <p:nvPr/>
        </p:nvSpPr>
        <p:spPr bwMode="auto">
          <a:xfrm>
            <a:off x="7184125" y="3917426"/>
            <a:ext cx="2628655" cy="2174409"/>
          </a:xfrm>
          <a:prstGeom prst="roundRect">
            <a:avLst>
              <a:gd name="adj" fmla="val 6788"/>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endParaRPr>
          </a:p>
        </p:txBody>
      </p:sp>
      <p:sp>
        <p:nvSpPr>
          <p:cNvPr id="7" name="Rectangle 2050">
            <a:extLst>
              <a:ext uri="{FF2B5EF4-FFF2-40B4-BE49-F238E27FC236}">
                <a16:creationId xmlns:a16="http://schemas.microsoft.com/office/drawing/2014/main" id="{87A9AEEB-CBDA-4966-88AF-1CA7481295B6}"/>
              </a:ext>
            </a:extLst>
          </p:cNvPr>
          <p:cNvSpPr txBox="1">
            <a:spLocks noChangeArrowheads="1"/>
          </p:cNvSpPr>
          <p:nvPr/>
        </p:nvSpPr>
        <p:spPr bwMode="auto">
          <a:xfrm>
            <a:off x="568172" y="4825627"/>
            <a:ext cx="6261268" cy="126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algn="r" eaLnBrk="1" hangingPunct="1"/>
            <a:r>
              <a:rPr lang="en-US" altLang="en-US" sz="3200" b="0" kern="0">
                <a:solidFill>
                  <a:schemeClr val="bg1"/>
                </a:solidFill>
                <a:latin typeface="Cachet Bold" panose="020F0803030404040204" pitchFamily="34" charset="0"/>
              </a:rPr>
              <a:t>Dr. Tonjia Grimble</a:t>
            </a:r>
          </a:p>
          <a:p>
            <a:pPr algn="r" eaLnBrk="1" hangingPunct="1"/>
            <a:r>
              <a:rPr lang="en-US" altLang="en-US" sz="2000" b="0" kern="0">
                <a:solidFill>
                  <a:schemeClr val="bg1"/>
                </a:solidFill>
                <a:latin typeface="Cachet Medium" panose="020F0603030404040404" pitchFamily="34" charset="0"/>
              </a:rPr>
              <a:t>Association Senior Director of Teen Programs</a:t>
            </a:r>
          </a:p>
          <a:p>
            <a:pPr algn="r" eaLnBrk="1" hangingPunct="1"/>
            <a:r>
              <a:rPr lang="en-US" altLang="en-US" sz="2000" b="0" kern="0">
                <a:solidFill>
                  <a:schemeClr val="bg1"/>
                </a:solidFill>
                <a:latin typeface="Cachet Medium" panose="020F0603030404040404" pitchFamily="34" charset="0"/>
              </a:rPr>
              <a:t>YMCA OF METROPOLITAN DALLAS</a:t>
            </a:r>
            <a:endParaRPr lang="en-US" altLang="en-US" sz="1200" b="0" kern="0">
              <a:solidFill>
                <a:schemeClr val="bg1"/>
              </a:solidFill>
              <a:latin typeface="Cachet Medium" panose="020F0603030404040404" pitchFamily="34" charset="0"/>
            </a:endParaRPr>
          </a:p>
        </p:txBody>
      </p:sp>
      <p:pic>
        <p:nvPicPr>
          <p:cNvPr id="2" name="Picture 2">
            <a:extLst>
              <a:ext uri="{FF2B5EF4-FFF2-40B4-BE49-F238E27FC236}">
                <a16:creationId xmlns:a16="http://schemas.microsoft.com/office/drawing/2014/main" id="{B1872F18-0A69-4438-A815-D40F068FB823}"/>
              </a:ext>
            </a:extLst>
          </p:cNvPr>
          <p:cNvPicPr>
            <a:picLocks noChangeAspect="1"/>
          </p:cNvPicPr>
          <p:nvPr/>
        </p:nvPicPr>
        <p:blipFill rotWithShape="1">
          <a:blip r:embed="rId5"/>
          <a:srcRect l="12571" t="448" r="10620" b="-448"/>
          <a:stretch/>
        </p:blipFill>
        <p:spPr>
          <a:xfrm>
            <a:off x="7196922" y="3927567"/>
            <a:ext cx="2600408" cy="2155870"/>
          </a:xfrm>
          <a:prstGeom prst="roundRect">
            <a:avLst>
              <a:gd name="adj" fmla="val 7080"/>
            </a:avLst>
          </a:prstGeom>
        </p:spPr>
      </p:pic>
      <p:pic>
        <p:nvPicPr>
          <p:cNvPr id="8" name="Welcome Message">
            <a:hlinkClick r:id="" action="ppaction://media"/>
            <a:extLst>
              <a:ext uri="{FF2B5EF4-FFF2-40B4-BE49-F238E27FC236}">
                <a16:creationId xmlns:a16="http://schemas.microsoft.com/office/drawing/2014/main" id="{3FD1744E-3617-41F6-94AD-7C36E65E7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8109" y="2635774"/>
            <a:ext cx="609600" cy="609600"/>
          </a:xfrm>
          <a:prstGeom prst="rect">
            <a:avLst/>
          </a:prstGeom>
        </p:spPr>
      </p:pic>
    </p:spTree>
    <p:extLst>
      <p:ext uri="{BB962C8B-B14F-4D97-AF65-F5344CB8AC3E}">
        <p14:creationId xmlns:p14="http://schemas.microsoft.com/office/powerpoint/2010/main" val="243744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F31DEA-4684-407C-877F-8D80F63A3B2A}"/>
              </a:ext>
            </a:extLst>
          </p:cNvPr>
          <p:cNvSpPr>
            <a:spLocks noGrp="1"/>
          </p:cNvSpPr>
          <p:nvPr>
            <p:ph type="title"/>
          </p:nvPr>
        </p:nvSpPr>
        <p:spPr>
          <a:xfrm>
            <a:off x="393701" y="2441196"/>
            <a:ext cx="10923048" cy="596458"/>
          </a:xfrm>
        </p:spPr>
        <p:txBody>
          <a:bodyPr>
            <a:noAutofit/>
          </a:bodyPr>
          <a:lstStyle/>
          <a:p>
            <a:r>
              <a:rPr lang="en-US" sz="6600">
                <a:solidFill>
                  <a:schemeClr val="bg1"/>
                </a:solidFill>
                <a:latin typeface="Cachet Bold" panose="020F0803030404040204" pitchFamily="34" charset="0"/>
              </a:rPr>
              <a:t>WELCOME TO THE OLD NORTH DALLAS</a:t>
            </a:r>
          </a:p>
        </p:txBody>
      </p:sp>
      <p:sp>
        <p:nvSpPr>
          <p:cNvPr id="5" name="Rectangle 2050">
            <a:extLst>
              <a:ext uri="{FF2B5EF4-FFF2-40B4-BE49-F238E27FC236}">
                <a16:creationId xmlns:a16="http://schemas.microsoft.com/office/drawing/2014/main" id="{13288494-C3CA-4911-B6CA-73EEB06B6D4D}"/>
              </a:ext>
            </a:extLst>
          </p:cNvPr>
          <p:cNvSpPr txBox="1">
            <a:spLocks noChangeArrowheads="1"/>
          </p:cNvSpPr>
          <p:nvPr/>
        </p:nvSpPr>
        <p:spPr bwMode="auto">
          <a:xfrm>
            <a:off x="393701" y="1309894"/>
            <a:ext cx="5702299" cy="40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600" b="1">
                <a:solidFill>
                  <a:schemeClr val="folHlink"/>
                </a:solidFill>
                <a:latin typeface="+mj-lt"/>
                <a:ea typeface="+mj-ea"/>
                <a:cs typeface="+mj-cs"/>
              </a:defRPr>
            </a:lvl1pPr>
            <a:lvl2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eaLnBrk="1" hangingPunct="1"/>
            <a:r>
              <a:rPr lang="en-US" altLang="en-US" sz="1800" b="0" kern="0">
                <a:solidFill>
                  <a:schemeClr val="bg1"/>
                </a:solidFill>
                <a:latin typeface="Cachet Bold" panose="020F0803030404040204" pitchFamily="34" charset="0"/>
              </a:rPr>
              <a:t>D.R.E.A.M FREEDOM TOUR – History of Dallas</a:t>
            </a:r>
            <a:endParaRPr lang="en-US" altLang="en-US" sz="1400" b="0" kern="0">
              <a:solidFill>
                <a:schemeClr val="bg1"/>
              </a:solidFill>
              <a:latin typeface="Cachet Book" panose="020F0503030404040204" pitchFamily="34" charset="0"/>
            </a:endParaRPr>
          </a:p>
        </p:txBody>
      </p:sp>
      <p:pic>
        <p:nvPicPr>
          <p:cNvPr id="2" name="First on our Tour Stop">
            <a:hlinkClick r:id="" action="ppaction://media"/>
            <a:extLst>
              <a:ext uri="{FF2B5EF4-FFF2-40B4-BE49-F238E27FC236}">
                <a16:creationId xmlns:a16="http://schemas.microsoft.com/office/drawing/2014/main" id="{EA2AC8DB-8DAD-4E5F-93CF-08939D749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2291" y="3366655"/>
            <a:ext cx="609600" cy="609600"/>
          </a:xfrm>
          <a:prstGeom prst="rect">
            <a:avLst/>
          </a:prstGeom>
        </p:spPr>
      </p:pic>
    </p:spTree>
    <p:extLst>
      <p:ext uri="{BB962C8B-B14F-4D97-AF65-F5344CB8AC3E}">
        <p14:creationId xmlns:p14="http://schemas.microsoft.com/office/powerpoint/2010/main" val="154612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3C04-2B0F-4C44-9C27-C6BEF677B902}"/>
              </a:ext>
            </a:extLst>
          </p:cNvPr>
          <p:cNvSpPr>
            <a:spLocks noGrp="1"/>
          </p:cNvSpPr>
          <p:nvPr>
            <p:ph type="title"/>
          </p:nvPr>
        </p:nvSpPr>
        <p:spPr>
          <a:xfrm>
            <a:off x="838200" y="365125"/>
            <a:ext cx="9681594" cy="1325563"/>
          </a:xfrm>
        </p:spPr>
        <p:txBody>
          <a:bodyPr>
            <a:normAutofit/>
          </a:bodyPr>
          <a:lstStyle/>
          <a:p>
            <a:r>
              <a:rPr lang="en-US" sz="4000">
                <a:solidFill>
                  <a:srgbClr val="006B6B"/>
                </a:solidFill>
                <a:latin typeface="Cachet Bold" panose="020F0803030404040204" pitchFamily="34" charset="0"/>
              </a:rPr>
              <a:t>HIDDEN HISTORY DFW</a:t>
            </a:r>
          </a:p>
        </p:txBody>
      </p:sp>
      <p:pic>
        <p:nvPicPr>
          <p:cNvPr id="3" name="Online Media 2" title="HIDDEN HISTORY DFW (HHDFW) About Us">
            <a:hlinkClick r:id="" action="ppaction://media"/>
            <a:extLst>
              <a:ext uri="{FF2B5EF4-FFF2-40B4-BE49-F238E27FC236}">
                <a16:creationId xmlns:a16="http://schemas.microsoft.com/office/drawing/2014/main" id="{E1AAD54C-D0FE-4BD4-8ACB-49294D5D7081}"/>
              </a:ext>
            </a:extLst>
          </p:cNvPr>
          <p:cNvPicPr>
            <a:picLocks noRot="1" noChangeAspect="1"/>
          </p:cNvPicPr>
          <p:nvPr>
            <a:videoFile r:link="rId1"/>
          </p:nvPr>
        </p:nvPicPr>
        <p:blipFill>
          <a:blip r:embed="rId4"/>
          <a:stretch>
            <a:fillRect/>
          </a:stretch>
        </p:blipFill>
        <p:spPr>
          <a:xfrm>
            <a:off x="936702" y="1402360"/>
            <a:ext cx="8207298" cy="4637122"/>
          </a:xfrm>
          <a:prstGeom prst="rect">
            <a:avLst/>
          </a:prstGeom>
        </p:spPr>
      </p:pic>
      <p:sp>
        <p:nvSpPr>
          <p:cNvPr id="5" name="TextBox 4">
            <a:extLst>
              <a:ext uri="{FF2B5EF4-FFF2-40B4-BE49-F238E27FC236}">
                <a16:creationId xmlns:a16="http://schemas.microsoft.com/office/drawing/2014/main" id="{BBCA91B0-8D21-4E8D-B6CF-218446112227}"/>
              </a:ext>
            </a:extLst>
          </p:cNvPr>
          <p:cNvSpPr txBox="1"/>
          <p:nvPr/>
        </p:nvSpPr>
        <p:spPr>
          <a:xfrm>
            <a:off x="6740255" y="6338986"/>
            <a:ext cx="2554745" cy="307777"/>
          </a:xfrm>
          <a:prstGeom prst="rect">
            <a:avLst/>
          </a:prstGeom>
          <a:noFill/>
        </p:spPr>
        <p:txBody>
          <a:bodyPr wrap="square" lIns="91440" tIns="45720" rIns="91440" bIns="45720" rtlCol="0" anchor="t">
            <a:spAutoFit/>
          </a:bodyPr>
          <a:lstStyle/>
          <a:p>
            <a:pPr algn="ctr"/>
            <a:r>
              <a:rPr lang="en-US" sz="1400">
                <a:latin typeface="Cachet Book"/>
              </a:rPr>
              <a:t>Source: </a:t>
            </a:r>
            <a:r>
              <a:rPr lang="en-US" sz="1400">
                <a:latin typeface="Cachet Book"/>
                <a:hlinkClick r:id="rId5"/>
              </a:rPr>
              <a:t>HIDDEN HISTORY DFW</a:t>
            </a:r>
            <a:endParaRPr lang="en-US" sz="1400">
              <a:latin typeface="Cachet Book" panose="020F0503030404040204" pitchFamily="34" charset="0"/>
            </a:endParaRPr>
          </a:p>
        </p:txBody>
      </p:sp>
    </p:spTree>
    <p:extLst>
      <p:ext uri="{BB962C8B-B14F-4D97-AF65-F5344CB8AC3E}">
        <p14:creationId xmlns:p14="http://schemas.microsoft.com/office/powerpoint/2010/main" val="2047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1dc9a47-19f5-46cc-bfcd-b20319fbdea5">
      <UserInfo>
        <DisplayName>Grimble, Tonjia</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1CD0E96C13B845AAF1848B86F9E589" ma:contentTypeVersion="10" ma:contentTypeDescription="Create a new document." ma:contentTypeScope="" ma:versionID="152ea9d0c46f24937f3b56f28702cb0a">
  <xsd:schema xmlns:xsd="http://www.w3.org/2001/XMLSchema" xmlns:xs="http://www.w3.org/2001/XMLSchema" xmlns:p="http://schemas.microsoft.com/office/2006/metadata/properties" xmlns:ns2="20d53e1e-12a0-4ebc-936a-151b94134da1" xmlns:ns3="a1dc9a47-19f5-46cc-bfcd-b20319fbdea5" targetNamespace="http://schemas.microsoft.com/office/2006/metadata/properties" ma:root="true" ma:fieldsID="6f51bb08d91183b7f4ce817d4f7fd83a" ns2:_="" ns3:_="">
    <xsd:import namespace="20d53e1e-12a0-4ebc-936a-151b94134da1"/>
    <xsd:import namespace="a1dc9a47-19f5-46cc-bfcd-b20319fbde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53e1e-12a0-4ebc-936a-151b94134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c9a47-19f5-46cc-bfcd-b20319fbdea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A30EA-B214-4A22-BAF4-05A882D3AA3C}">
  <ds:schemaRefs>
    <ds:schemaRef ds:uri="20d53e1e-12a0-4ebc-936a-151b94134da1"/>
    <ds:schemaRef ds:uri="a1dc9a47-19f5-46cc-bfcd-b20319fbde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8A8674D-FC47-430C-A4D4-2721F2A501AC}">
  <ds:schemaRefs>
    <ds:schemaRef ds:uri="20d53e1e-12a0-4ebc-936a-151b94134da1"/>
    <ds:schemaRef ds:uri="a1dc9a47-19f5-46cc-bfcd-b20319fbde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46664F-3384-41EA-BFE0-496D3CE1B0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9</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No Justice, No Peace!!</vt:lpstr>
      <vt:lpstr>WELCOME</vt:lpstr>
      <vt:lpstr>WELCOME</vt:lpstr>
      <vt:lpstr>AGENDA</vt:lpstr>
      <vt:lpstr>UNCOVER &amp; UPLIFT</vt:lpstr>
      <vt:lpstr>TOUR GUIDE </vt:lpstr>
      <vt:lpstr>WELCOME TO THE OLD NORTH DALLAS</vt:lpstr>
      <vt:lpstr>HIDDEN HISTORY DFW</vt:lpstr>
      <vt:lpstr>FREEDMAN’S TOWN</vt:lpstr>
      <vt:lpstr>FREEDMAN’S CEMETARY</vt:lpstr>
      <vt:lpstr>WELCOME TO THE DEEP ELLUM</vt:lpstr>
      <vt:lpstr>THE HISTORY OF DEEP ELLUM</vt:lpstr>
      <vt:lpstr>BOOKER T. WASHINGTON HIGH SCHOOL</vt:lpstr>
      <vt:lpstr>BOOKER T. WASHINGTON HIGH SCHOOL and the Moorland YMCA</vt:lpstr>
      <vt:lpstr>BREAK-OUT DISCUSSION</vt:lpstr>
      <vt:lpstr>GROUP DISCUSSION</vt:lpstr>
      <vt:lpstr>INDEPENDENT STUDY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Leonard, La Shae</dc:creator>
  <cp:revision>1</cp:revision>
  <dcterms:created xsi:type="dcterms:W3CDTF">2021-02-09T20:10:09Z</dcterms:created>
  <dcterms:modified xsi:type="dcterms:W3CDTF">2022-01-20T22:23:06Z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0x010100941CD0E96C13B845AAF1848B86F9E589</vt:lpwstr>
  </property>
</Properties>
</file>